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2"/>
  </p:notesMasterIdLst>
  <p:sldIdLst>
    <p:sldId id="264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>
      <p:cViewPr varScale="1">
        <p:scale>
          <a:sx n="103" d="100"/>
          <a:sy n="103" d="100"/>
        </p:scale>
        <p:origin x="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1A75F-95D2-4CD1-A98A-0782B3D5031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ECDF63-7C4A-4706-AD59-74F42ED6B5C5}">
      <dgm:prSet/>
      <dgm:spPr/>
      <dgm:t>
        <a:bodyPr/>
        <a:lstStyle/>
        <a:p>
          <a:r>
            <a:rPr lang="en-US"/>
            <a:t>A school safety protocol created by a law enforcement officer as a response for students, faculty, and staff to utilize in the event of an armed intruder in a school building.</a:t>
          </a:r>
        </a:p>
      </dgm:t>
    </dgm:pt>
    <dgm:pt modelId="{CA5A9B4C-1D0B-4401-90F4-B03D7623B0BC}" type="parTrans" cxnId="{E0664E4F-27A1-4D08-9CF7-ADD0446BC655}">
      <dgm:prSet/>
      <dgm:spPr/>
      <dgm:t>
        <a:bodyPr/>
        <a:lstStyle/>
        <a:p>
          <a:endParaRPr lang="en-US"/>
        </a:p>
      </dgm:t>
    </dgm:pt>
    <dgm:pt modelId="{25C62351-298F-4DF1-B9A9-B24D2DA859E3}" type="sibTrans" cxnId="{E0664E4F-27A1-4D08-9CF7-ADD0446BC655}">
      <dgm:prSet/>
      <dgm:spPr/>
      <dgm:t>
        <a:bodyPr/>
        <a:lstStyle/>
        <a:p>
          <a:endParaRPr lang="en-US"/>
        </a:p>
      </dgm:t>
    </dgm:pt>
    <dgm:pt modelId="{66E769D5-3501-4776-A2E4-6A90B8846F64}">
      <dgm:prSet/>
      <dgm:spPr/>
      <dgm:t>
        <a:bodyPr/>
        <a:lstStyle/>
        <a:p>
          <a:r>
            <a:rPr lang="en-US"/>
            <a:t>This training encourages staff and students to respond based on their situation, rather than rely on centralized instructions in dynamic times of crisis.</a:t>
          </a:r>
        </a:p>
      </dgm:t>
    </dgm:pt>
    <dgm:pt modelId="{54C7CDBA-A209-4211-9483-CC3878D188DC}" type="parTrans" cxnId="{A6C74457-813C-453C-AA35-CDE0E1E552B1}">
      <dgm:prSet/>
      <dgm:spPr/>
      <dgm:t>
        <a:bodyPr/>
        <a:lstStyle/>
        <a:p>
          <a:endParaRPr lang="en-US"/>
        </a:p>
      </dgm:t>
    </dgm:pt>
    <dgm:pt modelId="{CF74BB3C-2C6A-4967-A672-5CDB002DB0DE}" type="sibTrans" cxnId="{A6C74457-813C-453C-AA35-CDE0E1E552B1}">
      <dgm:prSet/>
      <dgm:spPr/>
      <dgm:t>
        <a:bodyPr/>
        <a:lstStyle/>
        <a:p>
          <a:endParaRPr lang="en-US"/>
        </a:p>
      </dgm:t>
    </dgm:pt>
    <dgm:pt modelId="{1C81DD83-8029-FF41-B4A9-A0FE20447115}" type="pres">
      <dgm:prSet presAssocID="{15E1A75F-95D2-4CD1-A98A-0782B3D503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7EBABD-8761-BE48-8D80-06C86AA3D3AC}" type="pres">
      <dgm:prSet presAssocID="{99ECDF63-7C4A-4706-AD59-74F42ED6B5C5}" presName="hierRoot1" presStyleCnt="0"/>
      <dgm:spPr/>
    </dgm:pt>
    <dgm:pt modelId="{66E38471-9EC1-D64B-AB6A-CA4E43B06549}" type="pres">
      <dgm:prSet presAssocID="{99ECDF63-7C4A-4706-AD59-74F42ED6B5C5}" presName="composite" presStyleCnt="0"/>
      <dgm:spPr/>
    </dgm:pt>
    <dgm:pt modelId="{53E4808B-C852-7248-80A0-4B2DFF782455}" type="pres">
      <dgm:prSet presAssocID="{99ECDF63-7C4A-4706-AD59-74F42ED6B5C5}" presName="background" presStyleLbl="node0" presStyleIdx="0" presStyleCnt="2"/>
      <dgm:spPr/>
    </dgm:pt>
    <dgm:pt modelId="{37B61056-4C32-B842-B0D2-58E66A95887F}" type="pres">
      <dgm:prSet presAssocID="{99ECDF63-7C4A-4706-AD59-74F42ED6B5C5}" presName="text" presStyleLbl="fgAcc0" presStyleIdx="0" presStyleCnt="2">
        <dgm:presLayoutVars>
          <dgm:chPref val="3"/>
        </dgm:presLayoutVars>
      </dgm:prSet>
      <dgm:spPr/>
    </dgm:pt>
    <dgm:pt modelId="{E8E31763-91BB-CA42-A6F0-DE7FA61682DE}" type="pres">
      <dgm:prSet presAssocID="{99ECDF63-7C4A-4706-AD59-74F42ED6B5C5}" presName="hierChild2" presStyleCnt="0"/>
      <dgm:spPr/>
    </dgm:pt>
    <dgm:pt modelId="{0F283FB6-0819-0C41-AC77-715A28A63E65}" type="pres">
      <dgm:prSet presAssocID="{66E769D5-3501-4776-A2E4-6A90B8846F64}" presName="hierRoot1" presStyleCnt="0"/>
      <dgm:spPr/>
    </dgm:pt>
    <dgm:pt modelId="{55F2B091-5207-5349-A42D-0951672DD29E}" type="pres">
      <dgm:prSet presAssocID="{66E769D5-3501-4776-A2E4-6A90B8846F64}" presName="composite" presStyleCnt="0"/>
      <dgm:spPr/>
    </dgm:pt>
    <dgm:pt modelId="{50D4F740-82E9-0147-B3F3-7E40CBF528BD}" type="pres">
      <dgm:prSet presAssocID="{66E769D5-3501-4776-A2E4-6A90B8846F64}" presName="background" presStyleLbl="node0" presStyleIdx="1" presStyleCnt="2"/>
      <dgm:spPr/>
    </dgm:pt>
    <dgm:pt modelId="{10B47180-4738-E045-B8DC-77DD9A090C57}" type="pres">
      <dgm:prSet presAssocID="{66E769D5-3501-4776-A2E4-6A90B8846F64}" presName="text" presStyleLbl="fgAcc0" presStyleIdx="1" presStyleCnt="2">
        <dgm:presLayoutVars>
          <dgm:chPref val="3"/>
        </dgm:presLayoutVars>
      </dgm:prSet>
      <dgm:spPr/>
    </dgm:pt>
    <dgm:pt modelId="{5E37AA23-21DC-B44F-AE14-4DB7B07C5B9F}" type="pres">
      <dgm:prSet presAssocID="{66E769D5-3501-4776-A2E4-6A90B8846F64}" presName="hierChild2" presStyleCnt="0"/>
      <dgm:spPr/>
    </dgm:pt>
  </dgm:ptLst>
  <dgm:cxnLst>
    <dgm:cxn modelId="{E0664E4F-27A1-4D08-9CF7-ADD0446BC655}" srcId="{15E1A75F-95D2-4CD1-A98A-0782B3D50316}" destId="{99ECDF63-7C4A-4706-AD59-74F42ED6B5C5}" srcOrd="0" destOrd="0" parTransId="{CA5A9B4C-1D0B-4401-90F4-B03D7623B0BC}" sibTransId="{25C62351-298F-4DF1-B9A9-B24D2DA859E3}"/>
    <dgm:cxn modelId="{A6C74457-813C-453C-AA35-CDE0E1E552B1}" srcId="{15E1A75F-95D2-4CD1-A98A-0782B3D50316}" destId="{66E769D5-3501-4776-A2E4-6A90B8846F64}" srcOrd="1" destOrd="0" parTransId="{54C7CDBA-A209-4211-9483-CC3878D188DC}" sibTransId="{CF74BB3C-2C6A-4967-A672-5CDB002DB0DE}"/>
    <dgm:cxn modelId="{FF727261-4C81-EB41-BE09-E5171E86D4DE}" type="presOf" srcId="{15E1A75F-95D2-4CD1-A98A-0782B3D50316}" destId="{1C81DD83-8029-FF41-B4A9-A0FE20447115}" srcOrd="0" destOrd="0" presId="urn:microsoft.com/office/officeart/2005/8/layout/hierarchy1"/>
    <dgm:cxn modelId="{B1EE818E-22CC-8244-8114-8B6BD82B6B36}" type="presOf" srcId="{99ECDF63-7C4A-4706-AD59-74F42ED6B5C5}" destId="{37B61056-4C32-B842-B0D2-58E66A95887F}" srcOrd="0" destOrd="0" presId="urn:microsoft.com/office/officeart/2005/8/layout/hierarchy1"/>
    <dgm:cxn modelId="{01626ABB-6461-3345-B7BC-47ACA205E415}" type="presOf" srcId="{66E769D5-3501-4776-A2E4-6A90B8846F64}" destId="{10B47180-4738-E045-B8DC-77DD9A090C57}" srcOrd="0" destOrd="0" presId="urn:microsoft.com/office/officeart/2005/8/layout/hierarchy1"/>
    <dgm:cxn modelId="{77F75290-8129-DD47-AE1B-2A5E58BEE05B}" type="presParOf" srcId="{1C81DD83-8029-FF41-B4A9-A0FE20447115}" destId="{607EBABD-8761-BE48-8D80-06C86AA3D3AC}" srcOrd="0" destOrd="0" presId="urn:microsoft.com/office/officeart/2005/8/layout/hierarchy1"/>
    <dgm:cxn modelId="{F8E7E1F2-9C6B-4A44-A80E-AE171A61C35A}" type="presParOf" srcId="{607EBABD-8761-BE48-8D80-06C86AA3D3AC}" destId="{66E38471-9EC1-D64B-AB6A-CA4E43B06549}" srcOrd="0" destOrd="0" presId="urn:microsoft.com/office/officeart/2005/8/layout/hierarchy1"/>
    <dgm:cxn modelId="{E7BFA1C6-81D1-754A-BF62-DC84162774D2}" type="presParOf" srcId="{66E38471-9EC1-D64B-AB6A-CA4E43B06549}" destId="{53E4808B-C852-7248-80A0-4B2DFF782455}" srcOrd="0" destOrd="0" presId="urn:microsoft.com/office/officeart/2005/8/layout/hierarchy1"/>
    <dgm:cxn modelId="{2A23001E-30E3-A144-B4E1-F338B6581E01}" type="presParOf" srcId="{66E38471-9EC1-D64B-AB6A-CA4E43B06549}" destId="{37B61056-4C32-B842-B0D2-58E66A95887F}" srcOrd="1" destOrd="0" presId="urn:microsoft.com/office/officeart/2005/8/layout/hierarchy1"/>
    <dgm:cxn modelId="{7FF4912C-2384-E046-93EB-14B338A0766F}" type="presParOf" srcId="{607EBABD-8761-BE48-8D80-06C86AA3D3AC}" destId="{E8E31763-91BB-CA42-A6F0-DE7FA61682DE}" srcOrd="1" destOrd="0" presId="urn:microsoft.com/office/officeart/2005/8/layout/hierarchy1"/>
    <dgm:cxn modelId="{59FD4538-E0F7-EC40-B79A-D5A29F4AAEE5}" type="presParOf" srcId="{1C81DD83-8029-FF41-B4A9-A0FE20447115}" destId="{0F283FB6-0819-0C41-AC77-715A28A63E65}" srcOrd="1" destOrd="0" presId="urn:microsoft.com/office/officeart/2005/8/layout/hierarchy1"/>
    <dgm:cxn modelId="{F3D9F17C-BA6C-4742-80EE-544BD4B3B211}" type="presParOf" srcId="{0F283FB6-0819-0C41-AC77-715A28A63E65}" destId="{55F2B091-5207-5349-A42D-0951672DD29E}" srcOrd="0" destOrd="0" presId="urn:microsoft.com/office/officeart/2005/8/layout/hierarchy1"/>
    <dgm:cxn modelId="{F034434B-0EB8-B947-A30F-1C74B43CFAEC}" type="presParOf" srcId="{55F2B091-5207-5349-A42D-0951672DD29E}" destId="{50D4F740-82E9-0147-B3F3-7E40CBF528BD}" srcOrd="0" destOrd="0" presId="urn:microsoft.com/office/officeart/2005/8/layout/hierarchy1"/>
    <dgm:cxn modelId="{33A6F067-F245-7341-9ADA-8D2055BD240D}" type="presParOf" srcId="{55F2B091-5207-5349-A42D-0951672DD29E}" destId="{10B47180-4738-E045-B8DC-77DD9A090C57}" srcOrd="1" destOrd="0" presId="urn:microsoft.com/office/officeart/2005/8/layout/hierarchy1"/>
    <dgm:cxn modelId="{0688AB3B-9428-E343-9914-EC8E8BBACE62}" type="presParOf" srcId="{0F283FB6-0819-0C41-AC77-715A28A63E65}" destId="{5E37AA23-21DC-B44F-AE14-4DB7B07C5B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88034-9317-42D8-8087-38637A10639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3D70F6-9F2C-447B-8E4D-AF308269F9F4}">
      <dgm:prSet/>
      <dgm:spPr/>
      <dgm:t>
        <a:bodyPr/>
        <a:lstStyle/>
        <a:p>
          <a:r>
            <a:rPr lang="en-US"/>
            <a:t>Mandated by Illinois State Board of Education</a:t>
          </a:r>
        </a:p>
      </dgm:t>
    </dgm:pt>
    <dgm:pt modelId="{9158E0BB-F235-4831-8DFA-73B8E787B4E1}" type="parTrans" cxnId="{EABF6FB6-F3B0-4361-808F-4B821C230376}">
      <dgm:prSet/>
      <dgm:spPr/>
      <dgm:t>
        <a:bodyPr/>
        <a:lstStyle/>
        <a:p>
          <a:endParaRPr lang="en-US"/>
        </a:p>
      </dgm:t>
    </dgm:pt>
    <dgm:pt modelId="{B1B4A317-87CC-4D9E-902E-783C0762FECE}" type="sibTrans" cxnId="{EABF6FB6-F3B0-4361-808F-4B821C230376}">
      <dgm:prSet/>
      <dgm:spPr/>
      <dgm:t>
        <a:bodyPr/>
        <a:lstStyle/>
        <a:p>
          <a:endParaRPr lang="en-US"/>
        </a:p>
      </dgm:t>
    </dgm:pt>
    <dgm:pt modelId="{1F693C41-9B36-43FB-BD16-14A1B122D8F1}">
      <dgm:prSet/>
      <dgm:spPr/>
      <dgm:t>
        <a:bodyPr/>
        <a:lstStyle/>
        <a:p>
          <a:r>
            <a:rPr lang="en-US"/>
            <a:t>Conduct one law enforcement drill per year while students are present.</a:t>
          </a:r>
        </a:p>
      </dgm:t>
    </dgm:pt>
    <dgm:pt modelId="{761AE4C0-2B37-45AD-A7BE-DFE63732C88D}" type="parTrans" cxnId="{52A0C946-F02E-4636-8A2C-DB411AF0F153}">
      <dgm:prSet/>
      <dgm:spPr/>
      <dgm:t>
        <a:bodyPr/>
        <a:lstStyle/>
        <a:p>
          <a:endParaRPr lang="en-US"/>
        </a:p>
      </dgm:t>
    </dgm:pt>
    <dgm:pt modelId="{AB851506-9F0F-492D-9221-2EE33C52A86A}" type="sibTrans" cxnId="{52A0C946-F02E-4636-8A2C-DB411AF0F153}">
      <dgm:prSet/>
      <dgm:spPr/>
      <dgm:t>
        <a:bodyPr/>
        <a:lstStyle/>
        <a:p>
          <a:endParaRPr lang="en-US"/>
        </a:p>
      </dgm:t>
    </dgm:pt>
    <dgm:pt modelId="{F288ED6F-552A-CD4C-ADEE-91CFC624DDCB}" type="pres">
      <dgm:prSet presAssocID="{9FC88034-9317-42D8-8087-38637A10639A}" presName="vert0" presStyleCnt="0">
        <dgm:presLayoutVars>
          <dgm:dir/>
          <dgm:animOne val="branch"/>
          <dgm:animLvl val="lvl"/>
        </dgm:presLayoutVars>
      </dgm:prSet>
      <dgm:spPr/>
    </dgm:pt>
    <dgm:pt modelId="{3D470246-2FAE-384C-BC1A-41096CB7084C}" type="pres">
      <dgm:prSet presAssocID="{423D70F6-9F2C-447B-8E4D-AF308269F9F4}" presName="thickLine" presStyleLbl="alignNode1" presStyleIdx="0" presStyleCnt="2"/>
      <dgm:spPr/>
    </dgm:pt>
    <dgm:pt modelId="{34EB7CE4-8D09-8C43-B41F-1E39B2869469}" type="pres">
      <dgm:prSet presAssocID="{423D70F6-9F2C-447B-8E4D-AF308269F9F4}" presName="horz1" presStyleCnt="0"/>
      <dgm:spPr/>
    </dgm:pt>
    <dgm:pt modelId="{0ED4431D-B126-7440-A60B-2F7181D9990B}" type="pres">
      <dgm:prSet presAssocID="{423D70F6-9F2C-447B-8E4D-AF308269F9F4}" presName="tx1" presStyleLbl="revTx" presStyleIdx="0" presStyleCnt="2"/>
      <dgm:spPr/>
    </dgm:pt>
    <dgm:pt modelId="{41404F1A-93EA-FF42-95BA-40DCE069C9D1}" type="pres">
      <dgm:prSet presAssocID="{423D70F6-9F2C-447B-8E4D-AF308269F9F4}" presName="vert1" presStyleCnt="0"/>
      <dgm:spPr/>
    </dgm:pt>
    <dgm:pt modelId="{69C76835-5584-B34A-B0DA-10D3BD082939}" type="pres">
      <dgm:prSet presAssocID="{1F693C41-9B36-43FB-BD16-14A1B122D8F1}" presName="thickLine" presStyleLbl="alignNode1" presStyleIdx="1" presStyleCnt="2"/>
      <dgm:spPr/>
    </dgm:pt>
    <dgm:pt modelId="{BB758671-0BEA-2241-8FB6-D7F324112652}" type="pres">
      <dgm:prSet presAssocID="{1F693C41-9B36-43FB-BD16-14A1B122D8F1}" presName="horz1" presStyleCnt="0"/>
      <dgm:spPr/>
    </dgm:pt>
    <dgm:pt modelId="{3A542A32-2217-CE4C-B966-A7D3461F52AA}" type="pres">
      <dgm:prSet presAssocID="{1F693C41-9B36-43FB-BD16-14A1B122D8F1}" presName="tx1" presStyleLbl="revTx" presStyleIdx="1" presStyleCnt="2"/>
      <dgm:spPr/>
    </dgm:pt>
    <dgm:pt modelId="{8574BA19-C7F4-F94F-8CDB-89140ED1AF82}" type="pres">
      <dgm:prSet presAssocID="{1F693C41-9B36-43FB-BD16-14A1B122D8F1}" presName="vert1" presStyleCnt="0"/>
      <dgm:spPr/>
    </dgm:pt>
  </dgm:ptLst>
  <dgm:cxnLst>
    <dgm:cxn modelId="{52A0C946-F02E-4636-8A2C-DB411AF0F153}" srcId="{9FC88034-9317-42D8-8087-38637A10639A}" destId="{1F693C41-9B36-43FB-BD16-14A1B122D8F1}" srcOrd="1" destOrd="0" parTransId="{761AE4C0-2B37-45AD-A7BE-DFE63732C88D}" sibTransId="{AB851506-9F0F-492D-9221-2EE33C52A86A}"/>
    <dgm:cxn modelId="{EABF6FB6-F3B0-4361-808F-4B821C230376}" srcId="{9FC88034-9317-42D8-8087-38637A10639A}" destId="{423D70F6-9F2C-447B-8E4D-AF308269F9F4}" srcOrd="0" destOrd="0" parTransId="{9158E0BB-F235-4831-8DFA-73B8E787B4E1}" sibTransId="{B1B4A317-87CC-4D9E-902E-783C0762FECE}"/>
    <dgm:cxn modelId="{4CD75BC1-8C83-1B42-AAD3-7CE38D9D8E99}" type="presOf" srcId="{1F693C41-9B36-43FB-BD16-14A1B122D8F1}" destId="{3A542A32-2217-CE4C-B966-A7D3461F52AA}" srcOrd="0" destOrd="0" presId="urn:microsoft.com/office/officeart/2008/layout/LinedList"/>
    <dgm:cxn modelId="{C3EE6CD9-722C-AC4D-96B5-B35023176F8A}" type="presOf" srcId="{9FC88034-9317-42D8-8087-38637A10639A}" destId="{F288ED6F-552A-CD4C-ADEE-91CFC624DDCB}" srcOrd="0" destOrd="0" presId="urn:microsoft.com/office/officeart/2008/layout/LinedList"/>
    <dgm:cxn modelId="{91C35BE8-E316-2841-936F-76B5647BCC00}" type="presOf" srcId="{423D70F6-9F2C-447B-8E4D-AF308269F9F4}" destId="{0ED4431D-B126-7440-A60B-2F7181D9990B}" srcOrd="0" destOrd="0" presId="urn:microsoft.com/office/officeart/2008/layout/LinedList"/>
    <dgm:cxn modelId="{4FAFFD77-AC4D-0045-8A72-9CCB4DCDE399}" type="presParOf" srcId="{F288ED6F-552A-CD4C-ADEE-91CFC624DDCB}" destId="{3D470246-2FAE-384C-BC1A-41096CB7084C}" srcOrd="0" destOrd="0" presId="urn:microsoft.com/office/officeart/2008/layout/LinedList"/>
    <dgm:cxn modelId="{9A14CD72-2089-2A47-B922-77AE2577FEF9}" type="presParOf" srcId="{F288ED6F-552A-CD4C-ADEE-91CFC624DDCB}" destId="{34EB7CE4-8D09-8C43-B41F-1E39B2869469}" srcOrd="1" destOrd="0" presId="urn:microsoft.com/office/officeart/2008/layout/LinedList"/>
    <dgm:cxn modelId="{767581DC-8191-1E46-A381-12DA1D145BE7}" type="presParOf" srcId="{34EB7CE4-8D09-8C43-B41F-1E39B2869469}" destId="{0ED4431D-B126-7440-A60B-2F7181D9990B}" srcOrd="0" destOrd="0" presId="urn:microsoft.com/office/officeart/2008/layout/LinedList"/>
    <dgm:cxn modelId="{AC2FB3D9-7BF0-9947-A4BE-129CB9CB6AC0}" type="presParOf" srcId="{34EB7CE4-8D09-8C43-B41F-1E39B2869469}" destId="{41404F1A-93EA-FF42-95BA-40DCE069C9D1}" srcOrd="1" destOrd="0" presId="urn:microsoft.com/office/officeart/2008/layout/LinedList"/>
    <dgm:cxn modelId="{36089758-70A6-7F4C-8BDD-E7D5389C17A5}" type="presParOf" srcId="{F288ED6F-552A-CD4C-ADEE-91CFC624DDCB}" destId="{69C76835-5584-B34A-B0DA-10D3BD082939}" srcOrd="2" destOrd="0" presId="urn:microsoft.com/office/officeart/2008/layout/LinedList"/>
    <dgm:cxn modelId="{0509D437-0A16-EA45-8A77-1A482AE679D7}" type="presParOf" srcId="{F288ED6F-552A-CD4C-ADEE-91CFC624DDCB}" destId="{BB758671-0BEA-2241-8FB6-D7F324112652}" srcOrd="3" destOrd="0" presId="urn:microsoft.com/office/officeart/2008/layout/LinedList"/>
    <dgm:cxn modelId="{3F1CB282-0DC7-5547-82C8-2DD0E5B61842}" type="presParOf" srcId="{BB758671-0BEA-2241-8FB6-D7F324112652}" destId="{3A542A32-2217-CE4C-B966-A7D3461F52AA}" srcOrd="0" destOrd="0" presId="urn:microsoft.com/office/officeart/2008/layout/LinedList"/>
    <dgm:cxn modelId="{0C436931-89B0-A64A-826C-6257E261B13B}" type="presParOf" srcId="{BB758671-0BEA-2241-8FB6-D7F324112652}" destId="{8574BA19-C7F4-F94F-8CDB-89140ED1AF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F1B4C-99F1-4578-A936-2787CC812C3E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0AFED4-53E4-4CEE-9443-434D1CB367F2}">
      <dgm:prSet/>
      <dgm:spPr/>
      <dgm:t>
        <a:bodyPr/>
        <a:lstStyle/>
        <a:p>
          <a:r>
            <a:rPr lang="en-US"/>
            <a:t>Use your senses to notice anything out of the ordinary.</a:t>
          </a:r>
        </a:p>
      </dgm:t>
    </dgm:pt>
    <dgm:pt modelId="{E7CACBC0-96BF-42EC-841E-C60DFC46476F}" type="parTrans" cxnId="{33AEC446-EA13-49DC-8418-DA7059908B21}">
      <dgm:prSet/>
      <dgm:spPr/>
      <dgm:t>
        <a:bodyPr/>
        <a:lstStyle/>
        <a:p>
          <a:endParaRPr lang="en-US"/>
        </a:p>
      </dgm:t>
    </dgm:pt>
    <dgm:pt modelId="{2DFAAAE2-901D-44F7-AA25-00F8AF464614}" type="sibTrans" cxnId="{33AEC446-EA13-49DC-8418-DA7059908B21}">
      <dgm:prSet/>
      <dgm:spPr/>
      <dgm:t>
        <a:bodyPr/>
        <a:lstStyle/>
        <a:p>
          <a:endParaRPr lang="en-US"/>
        </a:p>
      </dgm:t>
    </dgm:pt>
    <dgm:pt modelId="{27D251F6-4E96-49C2-B8A9-3C299A81ADC9}">
      <dgm:prSet/>
      <dgm:spPr/>
      <dgm:t>
        <a:bodyPr/>
        <a:lstStyle/>
        <a:p>
          <a:r>
            <a:rPr lang="en-US" dirty="0"/>
            <a:t>Look</a:t>
          </a:r>
        </a:p>
      </dgm:t>
    </dgm:pt>
    <dgm:pt modelId="{CB6F2488-6DBA-4038-97D5-FC0BB3C04078}" type="parTrans" cxnId="{B581651B-D344-4BB5-84EC-CC3BE51A9AC3}">
      <dgm:prSet/>
      <dgm:spPr/>
      <dgm:t>
        <a:bodyPr/>
        <a:lstStyle/>
        <a:p>
          <a:endParaRPr lang="en-US"/>
        </a:p>
      </dgm:t>
    </dgm:pt>
    <dgm:pt modelId="{E0BE15E6-1A90-4C93-A8A8-0B56D05F83C7}" type="sibTrans" cxnId="{B581651B-D344-4BB5-84EC-CC3BE51A9AC3}">
      <dgm:prSet/>
      <dgm:spPr/>
      <dgm:t>
        <a:bodyPr/>
        <a:lstStyle/>
        <a:p>
          <a:endParaRPr lang="en-US"/>
        </a:p>
      </dgm:t>
    </dgm:pt>
    <dgm:pt modelId="{1AEE611A-1830-46E6-8FB2-1899FE545596}">
      <dgm:prSet/>
      <dgm:spPr/>
      <dgm:t>
        <a:bodyPr/>
        <a:lstStyle/>
        <a:p>
          <a:r>
            <a:rPr lang="en-US"/>
            <a:t>Listen</a:t>
          </a:r>
        </a:p>
      </dgm:t>
    </dgm:pt>
    <dgm:pt modelId="{C0CF827E-6F8D-4984-80EE-D48C18AC7324}" type="parTrans" cxnId="{3EB48EDF-234C-4F36-8620-EB5840040D7A}">
      <dgm:prSet/>
      <dgm:spPr/>
      <dgm:t>
        <a:bodyPr/>
        <a:lstStyle/>
        <a:p>
          <a:endParaRPr lang="en-US"/>
        </a:p>
      </dgm:t>
    </dgm:pt>
    <dgm:pt modelId="{45DCD559-32BC-4E63-AF48-B2F5633DB9CF}" type="sibTrans" cxnId="{3EB48EDF-234C-4F36-8620-EB5840040D7A}">
      <dgm:prSet/>
      <dgm:spPr/>
      <dgm:t>
        <a:bodyPr/>
        <a:lstStyle/>
        <a:p>
          <a:endParaRPr lang="en-US"/>
        </a:p>
      </dgm:t>
    </dgm:pt>
    <dgm:pt modelId="{35A6CE86-8882-4581-AE56-F2233AFD0084}">
      <dgm:prSet/>
      <dgm:spPr/>
      <dgm:t>
        <a:bodyPr/>
        <a:lstStyle/>
        <a:p>
          <a:r>
            <a:rPr lang="en-US"/>
            <a:t>Smell</a:t>
          </a:r>
        </a:p>
      </dgm:t>
    </dgm:pt>
    <dgm:pt modelId="{AAE59436-D9B1-4F31-B9FD-352727E15652}" type="parTrans" cxnId="{1223A126-55B9-4DDD-B65B-DDFC5AFC0FBD}">
      <dgm:prSet/>
      <dgm:spPr/>
      <dgm:t>
        <a:bodyPr/>
        <a:lstStyle/>
        <a:p>
          <a:endParaRPr lang="en-US"/>
        </a:p>
      </dgm:t>
    </dgm:pt>
    <dgm:pt modelId="{B1131B4C-7F25-4CB0-B831-0AD2F4FFB2D2}" type="sibTrans" cxnId="{1223A126-55B9-4DDD-B65B-DDFC5AFC0FBD}">
      <dgm:prSet/>
      <dgm:spPr/>
      <dgm:t>
        <a:bodyPr/>
        <a:lstStyle/>
        <a:p>
          <a:endParaRPr lang="en-US"/>
        </a:p>
      </dgm:t>
    </dgm:pt>
    <dgm:pt modelId="{AE10D20F-9042-4B3A-B2FD-684C81E27577}">
      <dgm:prSet/>
      <dgm:spPr/>
      <dgm:t>
        <a:bodyPr/>
        <a:lstStyle/>
        <a:p>
          <a:r>
            <a:rPr lang="en-US" dirty="0"/>
            <a:t>When you see something out of the ordinary, </a:t>
          </a:r>
        </a:p>
        <a:p>
          <a:r>
            <a:rPr lang="en-US" b="1" u="sng" dirty="0"/>
            <a:t>ALERT</a:t>
          </a:r>
          <a:r>
            <a:rPr lang="en-US" dirty="0"/>
            <a:t> an adult/teacher.</a:t>
          </a:r>
        </a:p>
      </dgm:t>
    </dgm:pt>
    <dgm:pt modelId="{A1A895AF-BD9A-4136-ACA1-52E28F8020E3}" type="parTrans" cxnId="{5311C4AA-A59A-409D-8602-B671111C7A10}">
      <dgm:prSet/>
      <dgm:spPr/>
      <dgm:t>
        <a:bodyPr/>
        <a:lstStyle/>
        <a:p>
          <a:endParaRPr lang="en-US"/>
        </a:p>
      </dgm:t>
    </dgm:pt>
    <dgm:pt modelId="{D81B7B35-0062-4954-AB08-FDF92B4158EE}" type="sibTrans" cxnId="{5311C4AA-A59A-409D-8602-B671111C7A10}">
      <dgm:prSet/>
      <dgm:spPr/>
      <dgm:t>
        <a:bodyPr/>
        <a:lstStyle/>
        <a:p>
          <a:endParaRPr lang="en-US"/>
        </a:p>
      </dgm:t>
    </dgm:pt>
    <dgm:pt modelId="{F296D2A5-C1B4-1C49-97A9-1B3ED002AA54}" type="pres">
      <dgm:prSet presAssocID="{2D2F1B4C-99F1-4578-A936-2787CC812C3E}" presName="Name0" presStyleCnt="0">
        <dgm:presLayoutVars>
          <dgm:dir/>
          <dgm:animLvl val="lvl"/>
          <dgm:resizeHandles val="exact"/>
        </dgm:presLayoutVars>
      </dgm:prSet>
      <dgm:spPr/>
    </dgm:pt>
    <dgm:pt modelId="{3CBE6F2E-91D3-0A47-8CC9-122DA6611684}" type="pres">
      <dgm:prSet presAssocID="{AE10D20F-9042-4B3A-B2FD-684C81E27577}" presName="boxAndChildren" presStyleCnt="0"/>
      <dgm:spPr/>
    </dgm:pt>
    <dgm:pt modelId="{7EB2621F-2446-B340-96C0-E53AA8174C8B}" type="pres">
      <dgm:prSet presAssocID="{AE10D20F-9042-4B3A-B2FD-684C81E27577}" presName="parentTextBox" presStyleLbl="node1" presStyleIdx="0" presStyleCnt="2"/>
      <dgm:spPr/>
    </dgm:pt>
    <dgm:pt modelId="{B8C82223-5240-A449-86BC-5EEB4F1723A7}" type="pres">
      <dgm:prSet presAssocID="{2DFAAAE2-901D-44F7-AA25-00F8AF464614}" presName="sp" presStyleCnt="0"/>
      <dgm:spPr/>
    </dgm:pt>
    <dgm:pt modelId="{BB3401FA-D601-BB40-A563-98AFD245E6AF}" type="pres">
      <dgm:prSet presAssocID="{BF0AFED4-53E4-4CEE-9443-434D1CB367F2}" presName="arrowAndChildren" presStyleCnt="0"/>
      <dgm:spPr/>
    </dgm:pt>
    <dgm:pt modelId="{3F883C40-7907-2741-AF5C-8DC1802D4D69}" type="pres">
      <dgm:prSet presAssocID="{BF0AFED4-53E4-4CEE-9443-434D1CB367F2}" presName="parentTextArrow" presStyleLbl="node1" presStyleIdx="0" presStyleCnt="2"/>
      <dgm:spPr/>
    </dgm:pt>
    <dgm:pt modelId="{A613E6C0-05A1-EB4B-8367-26C1408C45F1}" type="pres">
      <dgm:prSet presAssocID="{BF0AFED4-53E4-4CEE-9443-434D1CB367F2}" presName="arrow" presStyleLbl="node1" presStyleIdx="1" presStyleCnt="2"/>
      <dgm:spPr/>
    </dgm:pt>
    <dgm:pt modelId="{7CB9536C-B7AD-7943-BE2C-C77AF1724FCA}" type="pres">
      <dgm:prSet presAssocID="{BF0AFED4-53E4-4CEE-9443-434D1CB367F2}" presName="descendantArrow" presStyleCnt="0"/>
      <dgm:spPr/>
    </dgm:pt>
    <dgm:pt modelId="{D69B3AE7-8199-4647-9362-AD94A9B94D56}" type="pres">
      <dgm:prSet presAssocID="{27D251F6-4E96-49C2-B8A9-3C299A81ADC9}" presName="childTextArrow" presStyleLbl="fgAccFollowNode1" presStyleIdx="0" presStyleCnt="3">
        <dgm:presLayoutVars>
          <dgm:bulletEnabled val="1"/>
        </dgm:presLayoutVars>
      </dgm:prSet>
      <dgm:spPr/>
    </dgm:pt>
    <dgm:pt modelId="{16DD3198-185F-E044-B2E5-AF4410F3581A}" type="pres">
      <dgm:prSet presAssocID="{1AEE611A-1830-46E6-8FB2-1899FE545596}" presName="childTextArrow" presStyleLbl="fgAccFollowNode1" presStyleIdx="1" presStyleCnt="3">
        <dgm:presLayoutVars>
          <dgm:bulletEnabled val="1"/>
        </dgm:presLayoutVars>
      </dgm:prSet>
      <dgm:spPr/>
    </dgm:pt>
    <dgm:pt modelId="{5BA63C05-A965-D043-90E7-C9E8599869ED}" type="pres">
      <dgm:prSet presAssocID="{35A6CE86-8882-4581-AE56-F2233AFD0084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8A5F3903-7D42-2E41-ACB9-90143179FF64}" type="presOf" srcId="{1AEE611A-1830-46E6-8FB2-1899FE545596}" destId="{16DD3198-185F-E044-B2E5-AF4410F3581A}" srcOrd="0" destOrd="0" presId="urn:microsoft.com/office/officeart/2005/8/layout/process4"/>
    <dgm:cxn modelId="{B581651B-D344-4BB5-84EC-CC3BE51A9AC3}" srcId="{BF0AFED4-53E4-4CEE-9443-434D1CB367F2}" destId="{27D251F6-4E96-49C2-B8A9-3C299A81ADC9}" srcOrd="0" destOrd="0" parTransId="{CB6F2488-6DBA-4038-97D5-FC0BB3C04078}" sibTransId="{E0BE15E6-1A90-4C93-A8A8-0B56D05F83C7}"/>
    <dgm:cxn modelId="{1223A126-55B9-4DDD-B65B-DDFC5AFC0FBD}" srcId="{BF0AFED4-53E4-4CEE-9443-434D1CB367F2}" destId="{35A6CE86-8882-4581-AE56-F2233AFD0084}" srcOrd="2" destOrd="0" parTransId="{AAE59436-D9B1-4F31-B9FD-352727E15652}" sibTransId="{B1131B4C-7F25-4CB0-B831-0AD2F4FFB2D2}"/>
    <dgm:cxn modelId="{1923E429-6276-B84E-A398-90D6D468BB18}" type="presOf" srcId="{27D251F6-4E96-49C2-B8A9-3C299A81ADC9}" destId="{D69B3AE7-8199-4647-9362-AD94A9B94D56}" srcOrd="0" destOrd="0" presId="urn:microsoft.com/office/officeart/2005/8/layout/process4"/>
    <dgm:cxn modelId="{33AEC446-EA13-49DC-8418-DA7059908B21}" srcId="{2D2F1B4C-99F1-4578-A936-2787CC812C3E}" destId="{BF0AFED4-53E4-4CEE-9443-434D1CB367F2}" srcOrd="0" destOrd="0" parTransId="{E7CACBC0-96BF-42EC-841E-C60DFC46476F}" sibTransId="{2DFAAAE2-901D-44F7-AA25-00F8AF464614}"/>
    <dgm:cxn modelId="{5311C4AA-A59A-409D-8602-B671111C7A10}" srcId="{2D2F1B4C-99F1-4578-A936-2787CC812C3E}" destId="{AE10D20F-9042-4B3A-B2FD-684C81E27577}" srcOrd="1" destOrd="0" parTransId="{A1A895AF-BD9A-4136-ACA1-52E28F8020E3}" sibTransId="{D81B7B35-0062-4954-AB08-FDF92B4158EE}"/>
    <dgm:cxn modelId="{541DD2C1-72A7-784D-9E9D-84836B7DFF4C}" type="presOf" srcId="{BF0AFED4-53E4-4CEE-9443-434D1CB367F2}" destId="{3F883C40-7907-2741-AF5C-8DC1802D4D69}" srcOrd="0" destOrd="0" presId="urn:microsoft.com/office/officeart/2005/8/layout/process4"/>
    <dgm:cxn modelId="{66D4DAC9-DA8A-6644-8C1D-B8ACB55E1EE5}" type="presOf" srcId="{35A6CE86-8882-4581-AE56-F2233AFD0084}" destId="{5BA63C05-A965-D043-90E7-C9E8599869ED}" srcOrd="0" destOrd="0" presId="urn:microsoft.com/office/officeart/2005/8/layout/process4"/>
    <dgm:cxn modelId="{16006DD6-CF16-EC4D-AAF3-36130B2159C9}" type="presOf" srcId="{AE10D20F-9042-4B3A-B2FD-684C81E27577}" destId="{7EB2621F-2446-B340-96C0-E53AA8174C8B}" srcOrd="0" destOrd="0" presId="urn:microsoft.com/office/officeart/2005/8/layout/process4"/>
    <dgm:cxn modelId="{3EB48EDF-234C-4F36-8620-EB5840040D7A}" srcId="{BF0AFED4-53E4-4CEE-9443-434D1CB367F2}" destId="{1AEE611A-1830-46E6-8FB2-1899FE545596}" srcOrd="1" destOrd="0" parTransId="{C0CF827E-6F8D-4984-80EE-D48C18AC7324}" sibTransId="{45DCD559-32BC-4E63-AF48-B2F5633DB9CF}"/>
    <dgm:cxn modelId="{C7EBC4E7-2C68-0947-9AD5-E0332BC2C211}" type="presOf" srcId="{BF0AFED4-53E4-4CEE-9443-434D1CB367F2}" destId="{A613E6C0-05A1-EB4B-8367-26C1408C45F1}" srcOrd="1" destOrd="0" presId="urn:microsoft.com/office/officeart/2005/8/layout/process4"/>
    <dgm:cxn modelId="{B6726CF4-8802-4E4C-8D7F-0214B7DC6F43}" type="presOf" srcId="{2D2F1B4C-99F1-4578-A936-2787CC812C3E}" destId="{F296D2A5-C1B4-1C49-97A9-1B3ED002AA54}" srcOrd="0" destOrd="0" presId="urn:microsoft.com/office/officeart/2005/8/layout/process4"/>
    <dgm:cxn modelId="{65BBEC6B-DDC6-E740-ACD0-E5B5DD13CF09}" type="presParOf" srcId="{F296D2A5-C1B4-1C49-97A9-1B3ED002AA54}" destId="{3CBE6F2E-91D3-0A47-8CC9-122DA6611684}" srcOrd="0" destOrd="0" presId="urn:microsoft.com/office/officeart/2005/8/layout/process4"/>
    <dgm:cxn modelId="{B93A7FA8-32D7-754E-A2ED-4B012C3270DB}" type="presParOf" srcId="{3CBE6F2E-91D3-0A47-8CC9-122DA6611684}" destId="{7EB2621F-2446-B340-96C0-E53AA8174C8B}" srcOrd="0" destOrd="0" presId="urn:microsoft.com/office/officeart/2005/8/layout/process4"/>
    <dgm:cxn modelId="{3755FDFB-42F1-5445-A69F-03DFDD7CD5DF}" type="presParOf" srcId="{F296D2A5-C1B4-1C49-97A9-1B3ED002AA54}" destId="{B8C82223-5240-A449-86BC-5EEB4F1723A7}" srcOrd="1" destOrd="0" presId="urn:microsoft.com/office/officeart/2005/8/layout/process4"/>
    <dgm:cxn modelId="{79B0BFBB-33D3-C04B-B8C7-E15D4B4E19A0}" type="presParOf" srcId="{F296D2A5-C1B4-1C49-97A9-1B3ED002AA54}" destId="{BB3401FA-D601-BB40-A563-98AFD245E6AF}" srcOrd="2" destOrd="0" presId="urn:microsoft.com/office/officeart/2005/8/layout/process4"/>
    <dgm:cxn modelId="{EA8D2A3D-6D0D-704F-A10E-746E3CC32667}" type="presParOf" srcId="{BB3401FA-D601-BB40-A563-98AFD245E6AF}" destId="{3F883C40-7907-2741-AF5C-8DC1802D4D69}" srcOrd="0" destOrd="0" presId="urn:microsoft.com/office/officeart/2005/8/layout/process4"/>
    <dgm:cxn modelId="{2581C28C-F18E-BC4B-AC9C-F5F382F41A34}" type="presParOf" srcId="{BB3401FA-D601-BB40-A563-98AFD245E6AF}" destId="{A613E6C0-05A1-EB4B-8367-26C1408C45F1}" srcOrd="1" destOrd="0" presId="urn:microsoft.com/office/officeart/2005/8/layout/process4"/>
    <dgm:cxn modelId="{79160D43-4121-2E47-8454-B482DBBABECA}" type="presParOf" srcId="{BB3401FA-D601-BB40-A563-98AFD245E6AF}" destId="{7CB9536C-B7AD-7943-BE2C-C77AF1724FCA}" srcOrd="2" destOrd="0" presId="urn:microsoft.com/office/officeart/2005/8/layout/process4"/>
    <dgm:cxn modelId="{BB8075EE-E71C-2A45-901D-8D7AD0B198AD}" type="presParOf" srcId="{7CB9536C-B7AD-7943-BE2C-C77AF1724FCA}" destId="{D69B3AE7-8199-4647-9362-AD94A9B94D56}" srcOrd="0" destOrd="0" presId="urn:microsoft.com/office/officeart/2005/8/layout/process4"/>
    <dgm:cxn modelId="{B895B8DD-DB9D-BB47-B483-B9EB514FBCCD}" type="presParOf" srcId="{7CB9536C-B7AD-7943-BE2C-C77AF1724FCA}" destId="{16DD3198-185F-E044-B2E5-AF4410F3581A}" srcOrd="1" destOrd="0" presId="urn:microsoft.com/office/officeart/2005/8/layout/process4"/>
    <dgm:cxn modelId="{4BD808C3-679A-A842-9F5A-C51CA6D75457}" type="presParOf" srcId="{7CB9536C-B7AD-7943-BE2C-C77AF1724FCA}" destId="{5BA63C05-A965-D043-90E7-C9E8599869E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A76B62-8C0A-4F45-9092-049D12E0F235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D4F9C3-B5C4-4D94-AF48-3424F07A8336}">
      <dgm:prSet custT="1"/>
      <dgm:spPr/>
      <dgm:t>
        <a:bodyPr/>
        <a:lstStyle/>
        <a:p>
          <a:r>
            <a:rPr lang="en-US" sz="2000" dirty="0"/>
            <a:t>If you see something that doesn’t seem right and causes concern, inform an adult/teacher right away.</a:t>
          </a:r>
        </a:p>
      </dgm:t>
    </dgm:pt>
    <dgm:pt modelId="{D3BCA074-4AED-4D19-9D25-6A46C6D89470}" type="parTrans" cxnId="{266EE502-DFBD-46E5-B3F6-5C0FCB0E6BF7}">
      <dgm:prSet/>
      <dgm:spPr/>
      <dgm:t>
        <a:bodyPr/>
        <a:lstStyle/>
        <a:p>
          <a:endParaRPr lang="en-US"/>
        </a:p>
      </dgm:t>
    </dgm:pt>
    <dgm:pt modelId="{290F3F22-D9B2-45A9-97E1-C56934D7C6BB}" type="sibTrans" cxnId="{266EE502-DFBD-46E5-B3F6-5C0FCB0E6BF7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CF570BF5-1D57-4702-8249-8D39120D64B5}">
      <dgm:prSet custT="1"/>
      <dgm:spPr/>
      <dgm:t>
        <a:bodyPr/>
        <a:lstStyle/>
        <a:p>
          <a:r>
            <a:rPr lang="en-US" sz="2000" dirty="0"/>
            <a:t>If you are aware of an intruder in the building, make sure you are safe before informing an adult or calling 911.</a:t>
          </a:r>
        </a:p>
      </dgm:t>
    </dgm:pt>
    <dgm:pt modelId="{93C3B30A-88FF-4B8E-8947-D81FB4110FE1}" type="parTrans" cxnId="{B8FA889B-4FA7-42C2-B211-12B1394898F9}">
      <dgm:prSet/>
      <dgm:spPr/>
      <dgm:t>
        <a:bodyPr/>
        <a:lstStyle/>
        <a:p>
          <a:endParaRPr lang="en-US"/>
        </a:p>
      </dgm:t>
    </dgm:pt>
    <dgm:pt modelId="{26C9FEC7-F198-4954-939D-1A01CD561C74}" type="sibTrans" cxnId="{B8FA889B-4FA7-42C2-B211-12B1394898F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BD6F9EA-898C-47D5-AE66-6F464E76DDEA}">
      <dgm:prSet/>
      <dgm:spPr/>
      <dgm:t>
        <a:bodyPr/>
        <a:lstStyle/>
        <a:p>
          <a:r>
            <a:rPr lang="en-US" dirty="0"/>
            <a:t>When telling an adult or teacher, use clear language to communicate important details.</a:t>
          </a:r>
        </a:p>
      </dgm:t>
    </dgm:pt>
    <dgm:pt modelId="{090A24B1-A341-43BE-BDB1-89837CC21D61}" type="parTrans" cxnId="{3CAA8705-5CFE-403B-B4E2-29FC2282CB67}">
      <dgm:prSet/>
      <dgm:spPr/>
      <dgm:t>
        <a:bodyPr/>
        <a:lstStyle/>
        <a:p>
          <a:endParaRPr lang="en-US"/>
        </a:p>
      </dgm:t>
    </dgm:pt>
    <dgm:pt modelId="{AD5E1E85-13B1-4744-9E5F-507A9E8E5B9F}" type="sibTrans" cxnId="{3CAA8705-5CFE-403B-B4E2-29FC2282CB6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C31B2F71-A992-DA44-965F-DE6E196A921E}" type="pres">
      <dgm:prSet presAssocID="{3CA76B62-8C0A-4F45-9092-049D12E0F235}" presName="Name0" presStyleCnt="0">
        <dgm:presLayoutVars>
          <dgm:animLvl val="lvl"/>
          <dgm:resizeHandles val="exact"/>
        </dgm:presLayoutVars>
      </dgm:prSet>
      <dgm:spPr/>
    </dgm:pt>
    <dgm:pt modelId="{555B0671-34A9-8E44-9E57-7961FC1F5FBA}" type="pres">
      <dgm:prSet presAssocID="{4FD4F9C3-B5C4-4D94-AF48-3424F07A8336}" presName="compositeNode" presStyleCnt="0">
        <dgm:presLayoutVars>
          <dgm:bulletEnabled val="1"/>
        </dgm:presLayoutVars>
      </dgm:prSet>
      <dgm:spPr/>
    </dgm:pt>
    <dgm:pt modelId="{64EA4FF8-56B4-0346-B87F-5DC42021D72C}" type="pres">
      <dgm:prSet presAssocID="{4FD4F9C3-B5C4-4D94-AF48-3424F07A8336}" presName="bgRect" presStyleLbl="alignNode1" presStyleIdx="0" presStyleCnt="3" custScaleY="117509"/>
      <dgm:spPr/>
    </dgm:pt>
    <dgm:pt modelId="{568959B4-D077-864A-9FF1-CE7B3BDEA516}" type="pres">
      <dgm:prSet presAssocID="{290F3F22-D9B2-45A9-97E1-C56934D7C6B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2262C27D-42AE-9F47-BABB-A47346633785}" type="pres">
      <dgm:prSet presAssocID="{4FD4F9C3-B5C4-4D94-AF48-3424F07A8336}" presName="nodeRect" presStyleLbl="alignNode1" presStyleIdx="0" presStyleCnt="3">
        <dgm:presLayoutVars>
          <dgm:bulletEnabled val="1"/>
        </dgm:presLayoutVars>
      </dgm:prSet>
      <dgm:spPr/>
    </dgm:pt>
    <dgm:pt modelId="{89E0E84C-D231-A041-AA40-5679508B6A0B}" type="pres">
      <dgm:prSet presAssocID="{290F3F22-D9B2-45A9-97E1-C56934D7C6BB}" presName="sibTrans" presStyleCnt="0"/>
      <dgm:spPr/>
    </dgm:pt>
    <dgm:pt modelId="{42C97512-A95F-9244-A6F7-EFCBB33A5FC9}" type="pres">
      <dgm:prSet presAssocID="{CF570BF5-1D57-4702-8249-8D39120D64B5}" presName="compositeNode" presStyleCnt="0">
        <dgm:presLayoutVars>
          <dgm:bulletEnabled val="1"/>
        </dgm:presLayoutVars>
      </dgm:prSet>
      <dgm:spPr/>
    </dgm:pt>
    <dgm:pt modelId="{044BDB8C-0ABB-5049-877E-FE578DDAEB99}" type="pres">
      <dgm:prSet presAssocID="{CF570BF5-1D57-4702-8249-8D39120D64B5}" presName="bgRect" presStyleLbl="alignNode1" presStyleIdx="1" presStyleCnt="3" custScaleY="117508"/>
      <dgm:spPr/>
    </dgm:pt>
    <dgm:pt modelId="{2BE385A3-5DBE-1646-BD77-6C42478C0040}" type="pres">
      <dgm:prSet presAssocID="{26C9FEC7-F198-4954-939D-1A01CD561C7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8D3FE11F-1E8C-A744-AD40-0F7EE4960BBA}" type="pres">
      <dgm:prSet presAssocID="{CF570BF5-1D57-4702-8249-8D39120D64B5}" presName="nodeRect" presStyleLbl="alignNode1" presStyleIdx="1" presStyleCnt="3">
        <dgm:presLayoutVars>
          <dgm:bulletEnabled val="1"/>
        </dgm:presLayoutVars>
      </dgm:prSet>
      <dgm:spPr/>
    </dgm:pt>
    <dgm:pt modelId="{8A3A1434-6E29-9D47-9734-A7D12277657A}" type="pres">
      <dgm:prSet presAssocID="{26C9FEC7-F198-4954-939D-1A01CD561C74}" presName="sibTrans" presStyleCnt="0"/>
      <dgm:spPr/>
    </dgm:pt>
    <dgm:pt modelId="{777C8E00-EB36-784C-9F9A-B5DBC5FF0ADE}" type="pres">
      <dgm:prSet presAssocID="{8BD6F9EA-898C-47D5-AE66-6F464E76DDEA}" presName="compositeNode" presStyleCnt="0">
        <dgm:presLayoutVars>
          <dgm:bulletEnabled val="1"/>
        </dgm:presLayoutVars>
      </dgm:prSet>
      <dgm:spPr/>
    </dgm:pt>
    <dgm:pt modelId="{64A9AE88-F4AE-2644-B307-30B5AE2C1974}" type="pres">
      <dgm:prSet presAssocID="{8BD6F9EA-898C-47D5-AE66-6F464E76DDEA}" presName="bgRect" presStyleLbl="alignNode1" presStyleIdx="2" presStyleCnt="3" custScaleY="117509"/>
      <dgm:spPr/>
    </dgm:pt>
    <dgm:pt modelId="{B00901C6-7D42-6E46-95CD-B1FF5DD265A0}" type="pres">
      <dgm:prSet presAssocID="{AD5E1E85-13B1-4744-9E5F-507A9E8E5B9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A79278B-53D7-3E4E-A267-7E8FA37778BC}" type="pres">
      <dgm:prSet presAssocID="{8BD6F9EA-898C-47D5-AE66-6F464E76DDE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66EE502-DFBD-46E5-B3F6-5C0FCB0E6BF7}" srcId="{3CA76B62-8C0A-4F45-9092-049D12E0F235}" destId="{4FD4F9C3-B5C4-4D94-AF48-3424F07A8336}" srcOrd="0" destOrd="0" parTransId="{D3BCA074-4AED-4D19-9D25-6A46C6D89470}" sibTransId="{290F3F22-D9B2-45A9-97E1-C56934D7C6BB}"/>
    <dgm:cxn modelId="{3CAA8705-5CFE-403B-B4E2-29FC2282CB67}" srcId="{3CA76B62-8C0A-4F45-9092-049D12E0F235}" destId="{8BD6F9EA-898C-47D5-AE66-6F464E76DDEA}" srcOrd="2" destOrd="0" parTransId="{090A24B1-A341-43BE-BDB1-89837CC21D61}" sibTransId="{AD5E1E85-13B1-4744-9E5F-507A9E8E5B9F}"/>
    <dgm:cxn modelId="{47D16A20-C6F0-5540-A7E1-0E92FDCCBBF5}" type="presOf" srcId="{CF570BF5-1D57-4702-8249-8D39120D64B5}" destId="{8D3FE11F-1E8C-A744-AD40-0F7EE4960BBA}" srcOrd="1" destOrd="0" presId="urn:microsoft.com/office/officeart/2016/7/layout/LinearBlockProcessNumbered"/>
    <dgm:cxn modelId="{C3EFCC22-B965-7A45-8949-5FF0B14215C4}" type="presOf" srcId="{4FD4F9C3-B5C4-4D94-AF48-3424F07A8336}" destId="{64EA4FF8-56B4-0346-B87F-5DC42021D72C}" srcOrd="0" destOrd="0" presId="urn:microsoft.com/office/officeart/2016/7/layout/LinearBlockProcessNumbered"/>
    <dgm:cxn modelId="{D54F203A-5AA1-9E4D-9CE4-9EAA0E045479}" type="presOf" srcId="{290F3F22-D9B2-45A9-97E1-C56934D7C6BB}" destId="{568959B4-D077-864A-9FF1-CE7B3BDEA516}" srcOrd="0" destOrd="0" presId="urn:microsoft.com/office/officeart/2016/7/layout/LinearBlockProcessNumbered"/>
    <dgm:cxn modelId="{B022163F-0357-C348-958E-4E226921F96F}" type="presOf" srcId="{3CA76B62-8C0A-4F45-9092-049D12E0F235}" destId="{C31B2F71-A992-DA44-965F-DE6E196A921E}" srcOrd="0" destOrd="0" presId="urn:microsoft.com/office/officeart/2016/7/layout/LinearBlockProcessNumbered"/>
    <dgm:cxn modelId="{981D8678-3447-E54B-8719-DAC0F37AFC5F}" type="presOf" srcId="{CF570BF5-1D57-4702-8249-8D39120D64B5}" destId="{044BDB8C-0ABB-5049-877E-FE578DDAEB99}" srcOrd="0" destOrd="0" presId="urn:microsoft.com/office/officeart/2016/7/layout/LinearBlockProcessNumbered"/>
    <dgm:cxn modelId="{8CC9CF91-BFA0-FA48-935F-93AAEA2D8410}" type="presOf" srcId="{4FD4F9C3-B5C4-4D94-AF48-3424F07A8336}" destId="{2262C27D-42AE-9F47-BABB-A47346633785}" srcOrd="1" destOrd="0" presId="urn:microsoft.com/office/officeart/2016/7/layout/LinearBlockProcessNumbered"/>
    <dgm:cxn modelId="{B8FA889B-4FA7-42C2-B211-12B1394898F9}" srcId="{3CA76B62-8C0A-4F45-9092-049D12E0F235}" destId="{CF570BF5-1D57-4702-8249-8D39120D64B5}" srcOrd="1" destOrd="0" parTransId="{93C3B30A-88FF-4B8E-8947-D81FB4110FE1}" sibTransId="{26C9FEC7-F198-4954-939D-1A01CD561C74}"/>
    <dgm:cxn modelId="{757AC0A7-7226-2B48-A379-123399A62B22}" type="presOf" srcId="{26C9FEC7-F198-4954-939D-1A01CD561C74}" destId="{2BE385A3-5DBE-1646-BD77-6C42478C0040}" srcOrd="0" destOrd="0" presId="urn:microsoft.com/office/officeart/2016/7/layout/LinearBlockProcessNumbered"/>
    <dgm:cxn modelId="{6A428CAC-CD03-184E-8F0E-15525125FD50}" type="presOf" srcId="{AD5E1E85-13B1-4744-9E5F-507A9E8E5B9F}" destId="{B00901C6-7D42-6E46-95CD-B1FF5DD265A0}" srcOrd="0" destOrd="0" presId="urn:microsoft.com/office/officeart/2016/7/layout/LinearBlockProcessNumbered"/>
    <dgm:cxn modelId="{9A725DE9-DD96-B644-B504-06193961EF58}" type="presOf" srcId="{8BD6F9EA-898C-47D5-AE66-6F464E76DDEA}" destId="{AA79278B-53D7-3E4E-A267-7E8FA37778BC}" srcOrd="1" destOrd="0" presId="urn:microsoft.com/office/officeart/2016/7/layout/LinearBlockProcessNumbered"/>
    <dgm:cxn modelId="{145C81EE-4E6E-3348-8A3B-F06D734DF53A}" type="presOf" srcId="{8BD6F9EA-898C-47D5-AE66-6F464E76DDEA}" destId="{64A9AE88-F4AE-2644-B307-30B5AE2C1974}" srcOrd="0" destOrd="0" presId="urn:microsoft.com/office/officeart/2016/7/layout/LinearBlockProcessNumbered"/>
    <dgm:cxn modelId="{C2E4F92F-8D2D-2A4D-9EDE-3BB36E349DD1}" type="presParOf" srcId="{C31B2F71-A992-DA44-965F-DE6E196A921E}" destId="{555B0671-34A9-8E44-9E57-7961FC1F5FBA}" srcOrd="0" destOrd="0" presId="urn:microsoft.com/office/officeart/2016/7/layout/LinearBlockProcessNumbered"/>
    <dgm:cxn modelId="{EADEE769-3AB2-B34E-9FC7-B22E70B26715}" type="presParOf" srcId="{555B0671-34A9-8E44-9E57-7961FC1F5FBA}" destId="{64EA4FF8-56B4-0346-B87F-5DC42021D72C}" srcOrd="0" destOrd="0" presId="urn:microsoft.com/office/officeart/2016/7/layout/LinearBlockProcessNumbered"/>
    <dgm:cxn modelId="{A1D07D99-4885-B948-98E3-FCA195AA0797}" type="presParOf" srcId="{555B0671-34A9-8E44-9E57-7961FC1F5FBA}" destId="{568959B4-D077-864A-9FF1-CE7B3BDEA516}" srcOrd="1" destOrd="0" presId="urn:microsoft.com/office/officeart/2016/7/layout/LinearBlockProcessNumbered"/>
    <dgm:cxn modelId="{9EB6417E-3B43-DF41-B123-EB0BD0E5A17F}" type="presParOf" srcId="{555B0671-34A9-8E44-9E57-7961FC1F5FBA}" destId="{2262C27D-42AE-9F47-BABB-A47346633785}" srcOrd="2" destOrd="0" presId="urn:microsoft.com/office/officeart/2016/7/layout/LinearBlockProcessNumbered"/>
    <dgm:cxn modelId="{6AF03CF2-968A-AD4E-B0C9-DCD335CEDFA0}" type="presParOf" srcId="{C31B2F71-A992-DA44-965F-DE6E196A921E}" destId="{89E0E84C-D231-A041-AA40-5679508B6A0B}" srcOrd="1" destOrd="0" presId="urn:microsoft.com/office/officeart/2016/7/layout/LinearBlockProcessNumbered"/>
    <dgm:cxn modelId="{CD928D37-D267-E040-BA15-77B7676F0165}" type="presParOf" srcId="{C31B2F71-A992-DA44-965F-DE6E196A921E}" destId="{42C97512-A95F-9244-A6F7-EFCBB33A5FC9}" srcOrd="2" destOrd="0" presId="urn:microsoft.com/office/officeart/2016/7/layout/LinearBlockProcessNumbered"/>
    <dgm:cxn modelId="{B83EFBDF-D0E3-CF40-816B-84513CA11455}" type="presParOf" srcId="{42C97512-A95F-9244-A6F7-EFCBB33A5FC9}" destId="{044BDB8C-0ABB-5049-877E-FE578DDAEB99}" srcOrd="0" destOrd="0" presId="urn:microsoft.com/office/officeart/2016/7/layout/LinearBlockProcessNumbered"/>
    <dgm:cxn modelId="{B1C89E9F-1A2D-7640-A3D7-4D78045E2C0D}" type="presParOf" srcId="{42C97512-A95F-9244-A6F7-EFCBB33A5FC9}" destId="{2BE385A3-5DBE-1646-BD77-6C42478C0040}" srcOrd="1" destOrd="0" presId="urn:microsoft.com/office/officeart/2016/7/layout/LinearBlockProcessNumbered"/>
    <dgm:cxn modelId="{0B8357B4-3A97-C04A-B15B-CD6699A562FB}" type="presParOf" srcId="{42C97512-A95F-9244-A6F7-EFCBB33A5FC9}" destId="{8D3FE11F-1E8C-A744-AD40-0F7EE4960BBA}" srcOrd="2" destOrd="0" presId="urn:microsoft.com/office/officeart/2016/7/layout/LinearBlockProcessNumbered"/>
    <dgm:cxn modelId="{13C90B72-C9F8-A248-8186-05AA50888C7D}" type="presParOf" srcId="{C31B2F71-A992-DA44-965F-DE6E196A921E}" destId="{8A3A1434-6E29-9D47-9734-A7D12277657A}" srcOrd="3" destOrd="0" presId="urn:microsoft.com/office/officeart/2016/7/layout/LinearBlockProcessNumbered"/>
    <dgm:cxn modelId="{6915EA83-EA50-9C4A-B0BF-4E3BA99BB9B8}" type="presParOf" srcId="{C31B2F71-A992-DA44-965F-DE6E196A921E}" destId="{777C8E00-EB36-784C-9F9A-B5DBC5FF0ADE}" srcOrd="4" destOrd="0" presId="urn:microsoft.com/office/officeart/2016/7/layout/LinearBlockProcessNumbered"/>
    <dgm:cxn modelId="{DEC568F5-509A-DE4E-9A4B-195D716E9D24}" type="presParOf" srcId="{777C8E00-EB36-784C-9F9A-B5DBC5FF0ADE}" destId="{64A9AE88-F4AE-2644-B307-30B5AE2C1974}" srcOrd="0" destOrd="0" presId="urn:microsoft.com/office/officeart/2016/7/layout/LinearBlockProcessNumbered"/>
    <dgm:cxn modelId="{B3832A44-4BBC-5043-AA12-1E4F207B3305}" type="presParOf" srcId="{777C8E00-EB36-784C-9F9A-B5DBC5FF0ADE}" destId="{B00901C6-7D42-6E46-95CD-B1FF5DD265A0}" srcOrd="1" destOrd="0" presId="urn:microsoft.com/office/officeart/2016/7/layout/LinearBlockProcessNumbered"/>
    <dgm:cxn modelId="{F976E4EA-7FC9-F84B-A3F0-EF757F592FE6}" type="presParOf" srcId="{777C8E00-EB36-784C-9F9A-B5DBC5FF0ADE}" destId="{AA79278B-53D7-3E4E-A267-7E8FA37778B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1F0166-024E-4EB4-9DEB-3E7906370DF3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E0CFD2B-A9A1-4F2F-8A18-4AE5A9D8714E}">
      <dgm:prSet/>
      <dgm:spPr/>
      <dgm:t>
        <a:bodyPr/>
        <a:lstStyle/>
        <a:p>
          <a:r>
            <a:rPr lang="en-US" dirty="0"/>
            <a:t>Distract</a:t>
          </a:r>
        </a:p>
      </dgm:t>
    </dgm:pt>
    <dgm:pt modelId="{7EB86DFD-30CA-4F0B-9600-1B00DD6E7CFC}" type="parTrans" cxnId="{473A3A18-69DA-40FC-90D0-9541C08D90D9}">
      <dgm:prSet/>
      <dgm:spPr/>
      <dgm:t>
        <a:bodyPr/>
        <a:lstStyle/>
        <a:p>
          <a:endParaRPr lang="en-US"/>
        </a:p>
      </dgm:t>
    </dgm:pt>
    <dgm:pt modelId="{CDE53DB2-D36E-43E2-B4A5-1EDB4FCD86A7}" type="sibTrans" cxnId="{473A3A18-69DA-40FC-90D0-9541C08D90D9}">
      <dgm:prSet/>
      <dgm:spPr/>
      <dgm:t>
        <a:bodyPr/>
        <a:lstStyle/>
        <a:p>
          <a:endParaRPr lang="en-US"/>
        </a:p>
      </dgm:t>
    </dgm:pt>
    <dgm:pt modelId="{3D7EAD2A-7A6C-4340-A834-1FD792102448}">
      <dgm:prSet/>
      <dgm:spPr/>
      <dgm:t>
        <a:bodyPr/>
        <a:lstStyle/>
        <a:p>
          <a:r>
            <a:rPr lang="en-US" dirty="0"/>
            <a:t>Talk to/at them</a:t>
          </a:r>
        </a:p>
      </dgm:t>
    </dgm:pt>
    <dgm:pt modelId="{8B0C5EC7-64A2-4FA1-8C1B-B5679D40050D}" type="parTrans" cxnId="{F0DD9FDA-4CB4-47C9-A719-15533FF16B88}">
      <dgm:prSet/>
      <dgm:spPr/>
      <dgm:t>
        <a:bodyPr/>
        <a:lstStyle/>
        <a:p>
          <a:endParaRPr lang="en-US"/>
        </a:p>
      </dgm:t>
    </dgm:pt>
    <dgm:pt modelId="{F97D59FA-265C-4A4D-8784-A16851A940D3}" type="sibTrans" cxnId="{F0DD9FDA-4CB4-47C9-A719-15533FF16B88}">
      <dgm:prSet/>
      <dgm:spPr/>
      <dgm:t>
        <a:bodyPr/>
        <a:lstStyle/>
        <a:p>
          <a:endParaRPr lang="en-US"/>
        </a:p>
      </dgm:t>
    </dgm:pt>
    <dgm:pt modelId="{754A1819-5E55-4345-AEFA-24F50C50D84C}">
      <dgm:prSet/>
      <dgm:spPr/>
      <dgm:t>
        <a:bodyPr/>
        <a:lstStyle/>
        <a:p>
          <a:r>
            <a:rPr lang="en-US" dirty="0"/>
            <a:t>Make loud noises</a:t>
          </a:r>
        </a:p>
      </dgm:t>
    </dgm:pt>
    <dgm:pt modelId="{569F235E-5AE2-460B-AA31-EC0185BCC92D}" type="parTrans" cxnId="{3AE3BE61-168B-4CA3-ACCB-C1C013CAE278}">
      <dgm:prSet/>
      <dgm:spPr/>
      <dgm:t>
        <a:bodyPr/>
        <a:lstStyle/>
        <a:p>
          <a:endParaRPr lang="en-US"/>
        </a:p>
      </dgm:t>
    </dgm:pt>
    <dgm:pt modelId="{5255901F-431F-4C26-BDEC-113F6A703E27}" type="sibTrans" cxnId="{3AE3BE61-168B-4CA3-ACCB-C1C013CAE278}">
      <dgm:prSet/>
      <dgm:spPr/>
      <dgm:t>
        <a:bodyPr/>
        <a:lstStyle/>
        <a:p>
          <a:endParaRPr lang="en-US"/>
        </a:p>
      </dgm:t>
    </dgm:pt>
    <dgm:pt modelId="{D7D58718-DF44-4C69-92CF-AEA14B09CC19}">
      <dgm:prSet/>
      <dgm:spPr/>
      <dgm:t>
        <a:bodyPr/>
        <a:lstStyle/>
        <a:p>
          <a:r>
            <a:rPr lang="en-US" dirty="0"/>
            <a:t>Make wild gestures with arms and legs</a:t>
          </a:r>
        </a:p>
      </dgm:t>
    </dgm:pt>
    <dgm:pt modelId="{5DB1C37F-2999-487E-B98F-E09987B3A162}" type="parTrans" cxnId="{473E2535-D62E-48C1-9BE2-2C2D023C9110}">
      <dgm:prSet/>
      <dgm:spPr/>
      <dgm:t>
        <a:bodyPr/>
        <a:lstStyle/>
        <a:p>
          <a:endParaRPr lang="en-US"/>
        </a:p>
      </dgm:t>
    </dgm:pt>
    <dgm:pt modelId="{6BA14CFD-64B8-433B-A690-C0DDC305C638}" type="sibTrans" cxnId="{473E2535-D62E-48C1-9BE2-2C2D023C9110}">
      <dgm:prSet/>
      <dgm:spPr/>
      <dgm:t>
        <a:bodyPr/>
        <a:lstStyle/>
        <a:p>
          <a:endParaRPr lang="en-US"/>
        </a:p>
      </dgm:t>
    </dgm:pt>
    <dgm:pt modelId="{7046C912-D169-464D-9549-F7F7A0C3C1FD}">
      <dgm:prSet/>
      <dgm:spPr/>
      <dgm:t>
        <a:bodyPr/>
        <a:lstStyle/>
        <a:p>
          <a:r>
            <a:rPr lang="en-US" dirty="0"/>
            <a:t>Throw ANYTHING at them</a:t>
          </a:r>
        </a:p>
      </dgm:t>
    </dgm:pt>
    <dgm:pt modelId="{5B662CFA-56C6-4940-B39E-5A28044D5A4B}" type="parTrans" cxnId="{4A802E5E-299C-4F60-8D46-FFF89E8AA8B6}">
      <dgm:prSet/>
      <dgm:spPr/>
      <dgm:t>
        <a:bodyPr/>
        <a:lstStyle/>
        <a:p>
          <a:endParaRPr lang="en-US"/>
        </a:p>
      </dgm:t>
    </dgm:pt>
    <dgm:pt modelId="{19A1CCEC-637C-4BFF-BF27-5FC32A026AD7}" type="sibTrans" cxnId="{4A802E5E-299C-4F60-8D46-FFF89E8AA8B6}">
      <dgm:prSet/>
      <dgm:spPr/>
      <dgm:t>
        <a:bodyPr/>
        <a:lstStyle/>
        <a:p>
          <a:endParaRPr lang="en-US"/>
        </a:p>
      </dgm:t>
    </dgm:pt>
    <dgm:pt modelId="{AE2743EE-0C85-46E8-8730-E7E6CFCD45FA}">
      <dgm:prSet/>
      <dgm:spPr/>
      <dgm:t>
        <a:bodyPr/>
        <a:lstStyle/>
        <a:p>
          <a:r>
            <a:rPr lang="en-US" dirty="0"/>
            <a:t>DO NOT TOUCH THE WEAPON</a:t>
          </a:r>
        </a:p>
      </dgm:t>
    </dgm:pt>
    <dgm:pt modelId="{50F97E64-744B-451F-8EA9-C7D5B85F6E83}" type="parTrans" cxnId="{FDD1FCAA-B9C2-4288-BC04-9A0BD38AA4E2}">
      <dgm:prSet/>
      <dgm:spPr/>
      <dgm:t>
        <a:bodyPr/>
        <a:lstStyle/>
        <a:p>
          <a:endParaRPr lang="en-US"/>
        </a:p>
      </dgm:t>
    </dgm:pt>
    <dgm:pt modelId="{B1A44833-0AF5-49EA-9DA1-72562778367E}" type="sibTrans" cxnId="{FDD1FCAA-B9C2-4288-BC04-9A0BD38AA4E2}">
      <dgm:prSet/>
      <dgm:spPr/>
      <dgm:t>
        <a:bodyPr/>
        <a:lstStyle/>
        <a:p>
          <a:endParaRPr lang="en-US"/>
        </a:p>
      </dgm:t>
    </dgm:pt>
    <dgm:pt modelId="{B7D8F830-2C48-144C-B86F-E76D57736B78}" type="pres">
      <dgm:prSet presAssocID="{DC1F0166-024E-4EB4-9DEB-3E7906370DF3}" presName="Name0" presStyleCnt="0">
        <dgm:presLayoutVars>
          <dgm:dir/>
          <dgm:animLvl val="lvl"/>
          <dgm:resizeHandles val="exact"/>
        </dgm:presLayoutVars>
      </dgm:prSet>
      <dgm:spPr/>
    </dgm:pt>
    <dgm:pt modelId="{03EFE13F-5537-BD4D-919D-293ACD9E8494}" type="pres">
      <dgm:prSet presAssocID="{1E0CFD2B-A9A1-4F2F-8A18-4AE5A9D8714E}" presName="linNode" presStyleCnt="0"/>
      <dgm:spPr/>
    </dgm:pt>
    <dgm:pt modelId="{E6597352-AD74-5447-917D-D6FC24294A91}" type="pres">
      <dgm:prSet presAssocID="{1E0CFD2B-A9A1-4F2F-8A18-4AE5A9D8714E}" presName="parentText" presStyleLbl="alignNode1" presStyleIdx="0" presStyleCnt="1">
        <dgm:presLayoutVars>
          <dgm:chMax val="1"/>
          <dgm:bulletEnabled/>
        </dgm:presLayoutVars>
      </dgm:prSet>
      <dgm:spPr/>
    </dgm:pt>
    <dgm:pt modelId="{C4829ADD-7CB8-0347-9D7D-1C8BD8E05CD1}" type="pres">
      <dgm:prSet presAssocID="{1E0CFD2B-A9A1-4F2F-8A18-4AE5A9D8714E}" presName="descendantText" presStyleLbl="alignAccFollowNode1" presStyleIdx="0" presStyleCnt="1">
        <dgm:presLayoutVars>
          <dgm:bulletEnabled/>
        </dgm:presLayoutVars>
      </dgm:prSet>
      <dgm:spPr/>
    </dgm:pt>
  </dgm:ptLst>
  <dgm:cxnLst>
    <dgm:cxn modelId="{0D192518-4288-9E42-BBAA-FC1E528429A7}" type="presOf" srcId="{AE2743EE-0C85-46E8-8730-E7E6CFCD45FA}" destId="{C4829ADD-7CB8-0347-9D7D-1C8BD8E05CD1}" srcOrd="0" destOrd="4" presId="urn:microsoft.com/office/officeart/2016/7/layout/VerticalSolidActionList"/>
    <dgm:cxn modelId="{473A3A18-69DA-40FC-90D0-9541C08D90D9}" srcId="{DC1F0166-024E-4EB4-9DEB-3E7906370DF3}" destId="{1E0CFD2B-A9A1-4F2F-8A18-4AE5A9D8714E}" srcOrd="0" destOrd="0" parTransId="{7EB86DFD-30CA-4F0B-9600-1B00DD6E7CFC}" sibTransId="{CDE53DB2-D36E-43E2-B4A5-1EDB4FCD86A7}"/>
    <dgm:cxn modelId="{473E2535-D62E-48C1-9BE2-2C2D023C9110}" srcId="{1E0CFD2B-A9A1-4F2F-8A18-4AE5A9D8714E}" destId="{D7D58718-DF44-4C69-92CF-AEA14B09CC19}" srcOrd="2" destOrd="0" parTransId="{5DB1C37F-2999-487E-B98F-E09987B3A162}" sibTransId="{6BA14CFD-64B8-433B-A690-C0DDC305C638}"/>
    <dgm:cxn modelId="{3FD7FB3D-3856-E24F-A0BF-56BFC18340A0}" type="presOf" srcId="{1E0CFD2B-A9A1-4F2F-8A18-4AE5A9D8714E}" destId="{E6597352-AD74-5447-917D-D6FC24294A91}" srcOrd="0" destOrd="0" presId="urn:microsoft.com/office/officeart/2016/7/layout/VerticalSolidActionList"/>
    <dgm:cxn modelId="{03E81D4D-EBE1-4643-9F57-757DB3D28CFD}" type="presOf" srcId="{3D7EAD2A-7A6C-4340-A834-1FD792102448}" destId="{C4829ADD-7CB8-0347-9D7D-1C8BD8E05CD1}" srcOrd="0" destOrd="0" presId="urn:microsoft.com/office/officeart/2016/7/layout/VerticalSolidActionList"/>
    <dgm:cxn modelId="{4A802E5E-299C-4F60-8D46-FFF89E8AA8B6}" srcId="{1E0CFD2B-A9A1-4F2F-8A18-4AE5A9D8714E}" destId="{7046C912-D169-464D-9549-F7F7A0C3C1FD}" srcOrd="3" destOrd="0" parTransId="{5B662CFA-56C6-4940-B39E-5A28044D5A4B}" sibTransId="{19A1CCEC-637C-4BFF-BF27-5FC32A026AD7}"/>
    <dgm:cxn modelId="{3AE3BE61-168B-4CA3-ACCB-C1C013CAE278}" srcId="{1E0CFD2B-A9A1-4F2F-8A18-4AE5A9D8714E}" destId="{754A1819-5E55-4345-AEFA-24F50C50D84C}" srcOrd="1" destOrd="0" parTransId="{569F235E-5AE2-460B-AA31-EC0185BCC92D}" sibTransId="{5255901F-431F-4C26-BDEC-113F6A703E27}"/>
    <dgm:cxn modelId="{DD92539E-DB72-2B4F-99EC-5378ABB00280}" type="presOf" srcId="{754A1819-5E55-4345-AEFA-24F50C50D84C}" destId="{C4829ADD-7CB8-0347-9D7D-1C8BD8E05CD1}" srcOrd="0" destOrd="1" presId="urn:microsoft.com/office/officeart/2016/7/layout/VerticalSolidActionList"/>
    <dgm:cxn modelId="{A941D7A0-3E88-2B40-843B-07887332D56E}" type="presOf" srcId="{7046C912-D169-464D-9549-F7F7A0C3C1FD}" destId="{C4829ADD-7CB8-0347-9D7D-1C8BD8E05CD1}" srcOrd="0" destOrd="3" presId="urn:microsoft.com/office/officeart/2016/7/layout/VerticalSolidActionList"/>
    <dgm:cxn modelId="{FDD1FCAA-B9C2-4288-BC04-9A0BD38AA4E2}" srcId="{1E0CFD2B-A9A1-4F2F-8A18-4AE5A9D8714E}" destId="{AE2743EE-0C85-46E8-8730-E7E6CFCD45FA}" srcOrd="4" destOrd="0" parTransId="{50F97E64-744B-451F-8EA9-C7D5B85F6E83}" sibTransId="{B1A44833-0AF5-49EA-9DA1-72562778367E}"/>
    <dgm:cxn modelId="{2A3E37D7-D4A8-8F41-88B5-0954130FA59C}" type="presOf" srcId="{DC1F0166-024E-4EB4-9DEB-3E7906370DF3}" destId="{B7D8F830-2C48-144C-B86F-E76D57736B78}" srcOrd="0" destOrd="0" presId="urn:microsoft.com/office/officeart/2016/7/layout/VerticalSolidActionList"/>
    <dgm:cxn modelId="{F0DD9FDA-4CB4-47C9-A719-15533FF16B88}" srcId="{1E0CFD2B-A9A1-4F2F-8A18-4AE5A9D8714E}" destId="{3D7EAD2A-7A6C-4340-A834-1FD792102448}" srcOrd="0" destOrd="0" parTransId="{8B0C5EC7-64A2-4FA1-8C1B-B5679D40050D}" sibTransId="{F97D59FA-265C-4A4D-8784-A16851A940D3}"/>
    <dgm:cxn modelId="{F96AE2F9-C0AF-BE4B-8954-2F38643351EF}" type="presOf" srcId="{D7D58718-DF44-4C69-92CF-AEA14B09CC19}" destId="{C4829ADD-7CB8-0347-9D7D-1C8BD8E05CD1}" srcOrd="0" destOrd="2" presId="urn:microsoft.com/office/officeart/2016/7/layout/VerticalSolidActionList"/>
    <dgm:cxn modelId="{A21F2683-8FB8-4043-A6CE-C950552BCCA3}" type="presParOf" srcId="{B7D8F830-2C48-144C-B86F-E76D57736B78}" destId="{03EFE13F-5537-BD4D-919D-293ACD9E8494}" srcOrd="0" destOrd="0" presId="urn:microsoft.com/office/officeart/2016/7/layout/VerticalSolidActionList"/>
    <dgm:cxn modelId="{6CB3ACF6-75CB-0E42-8126-556DF69DCEE4}" type="presParOf" srcId="{03EFE13F-5537-BD4D-919D-293ACD9E8494}" destId="{E6597352-AD74-5447-917D-D6FC24294A91}" srcOrd="0" destOrd="0" presId="urn:microsoft.com/office/officeart/2016/7/layout/VerticalSolidActionList"/>
    <dgm:cxn modelId="{D3C31295-50E0-4741-83A2-8FCE9BE1285D}" type="presParOf" srcId="{03EFE13F-5537-BD4D-919D-293ACD9E8494}" destId="{C4829ADD-7CB8-0347-9D7D-1C8BD8E05CD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1644F4-1196-45C8-ACCB-976345EB391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CAE56B-26F8-4999-A6AE-7D46F3819FED}">
      <dgm:prSet/>
      <dgm:spPr/>
      <dgm:t>
        <a:bodyPr/>
        <a:lstStyle/>
        <a:p>
          <a:r>
            <a:rPr lang="en-US"/>
            <a:t>Home</a:t>
          </a:r>
        </a:p>
      </dgm:t>
    </dgm:pt>
    <dgm:pt modelId="{E36A4719-7B7F-4D23-8DD5-01710E971F12}" type="parTrans" cxnId="{DBA686F2-8BC7-44F5-B290-D33C0D286D35}">
      <dgm:prSet/>
      <dgm:spPr/>
      <dgm:t>
        <a:bodyPr/>
        <a:lstStyle/>
        <a:p>
          <a:endParaRPr lang="en-US"/>
        </a:p>
      </dgm:t>
    </dgm:pt>
    <dgm:pt modelId="{F6242F36-8AB7-45BE-8127-1CC3CBEA194F}" type="sibTrans" cxnId="{DBA686F2-8BC7-44F5-B290-D33C0D286D35}">
      <dgm:prSet/>
      <dgm:spPr/>
      <dgm:t>
        <a:bodyPr/>
        <a:lstStyle/>
        <a:p>
          <a:endParaRPr lang="en-US"/>
        </a:p>
      </dgm:t>
    </dgm:pt>
    <dgm:pt modelId="{F5C8B04E-99EE-4CF3-8222-8BE802DED40E}">
      <dgm:prSet/>
      <dgm:spPr/>
      <dgm:t>
        <a:bodyPr/>
        <a:lstStyle/>
        <a:p>
          <a:r>
            <a:rPr lang="en-US"/>
            <a:t>Church</a:t>
          </a:r>
        </a:p>
      </dgm:t>
    </dgm:pt>
    <dgm:pt modelId="{8EF05250-F1F2-4BCA-A9C6-DC1F1305AAFD}" type="parTrans" cxnId="{10754029-F8B7-41B9-AF5C-98454EEBBE46}">
      <dgm:prSet/>
      <dgm:spPr/>
      <dgm:t>
        <a:bodyPr/>
        <a:lstStyle/>
        <a:p>
          <a:endParaRPr lang="en-US"/>
        </a:p>
      </dgm:t>
    </dgm:pt>
    <dgm:pt modelId="{974E6EC3-5CA2-4244-9E8C-70C10F0A4214}" type="sibTrans" cxnId="{10754029-F8B7-41B9-AF5C-98454EEBBE46}">
      <dgm:prSet/>
      <dgm:spPr/>
      <dgm:t>
        <a:bodyPr/>
        <a:lstStyle/>
        <a:p>
          <a:endParaRPr lang="en-US"/>
        </a:p>
      </dgm:t>
    </dgm:pt>
    <dgm:pt modelId="{528372CB-7959-4790-A407-5285D631D292}">
      <dgm:prSet/>
      <dgm:spPr/>
      <dgm:t>
        <a:bodyPr/>
        <a:lstStyle/>
        <a:p>
          <a:r>
            <a:rPr lang="en-US"/>
            <a:t>Store</a:t>
          </a:r>
        </a:p>
      </dgm:t>
    </dgm:pt>
    <dgm:pt modelId="{1148657F-CD71-449E-8FD1-BC24346CC609}" type="parTrans" cxnId="{B334A19F-C7E2-42F6-B652-D7FE0A6A840D}">
      <dgm:prSet/>
      <dgm:spPr/>
      <dgm:t>
        <a:bodyPr/>
        <a:lstStyle/>
        <a:p>
          <a:endParaRPr lang="en-US"/>
        </a:p>
      </dgm:t>
    </dgm:pt>
    <dgm:pt modelId="{9C8E5A48-09C6-461D-AAA3-F8B7F1829EDA}" type="sibTrans" cxnId="{B334A19F-C7E2-42F6-B652-D7FE0A6A840D}">
      <dgm:prSet/>
      <dgm:spPr/>
      <dgm:t>
        <a:bodyPr/>
        <a:lstStyle/>
        <a:p>
          <a:endParaRPr lang="en-US"/>
        </a:p>
      </dgm:t>
    </dgm:pt>
    <dgm:pt modelId="{0265741D-B2B0-4EC3-92B5-DAB49A8D14B2}">
      <dgm:prSet/>
      <dgm:spPr/>
      <dgm:t>
        <a:bodyPr/>
        <a:lstStyle/>
        <a:p>
          <a:r>
            <a:rPr lang="en-US"/>
            <a:t>Walking outside</a:t>
          </a:r>
        </a:p>
      </dgm:t>
    </dgm:pt>
    <dgm:pt modelId="{8E661081-111A-4981-9479-F6B9A3A6BACF}" type="parTrans" cxnId="{98481AAE-1ACF-4C26-99F9-5B44308E20FB}">
      <dgm:prSet/>
      <dgm:spPr/>
      <dgm:t>
        <a:bodyPr/>
        <a:lstStyle/>
        <a:p>
          <a:endParaRPr lang="en-US"/>
        </a:p>
      </dgm:t>
    </dgm:pt>
    <dgm:pt modelId="{C6A09DA4-975E-4E9F-881F-4621AEAE8867}" type="sibTrans" cxnId="{98481AAE-1ACF-4C26-99F9-5B44308E20FB}">
      <dgm:prSet/>
      <dgm:spPr/>
      <dgm:t>
        <a:bodyPr/>
        <a:lstStyle/>
        <a:p>
          <a:endParaRPr lang="en-US"/>
        </a:p>
      </dgm:t>
    </dgm:pt>
    <dgm:pt modelId="{E9A7E5E4-4683-4E81-8EC3-E5188812EAF9}">
      <dgm:prSet/>
      <dgm:spPr/>
      <dgm:t>
        <a:bodyPr/>
        <a:lstStyle/>
        <a:p>
          <a:r>
            <a:rPr lang="en-US"/>
            <a:t>Restaurant</a:t>
          </a:r>
        </a:p>
      </dgm:t>
    </dgm:pt>
    <dgm:pt modelId="{8BC916CB-CBF6-464C-991E-A169270CE955}" type="parTrans" cxnId="{ACDEDB99-8AC1-44AB-95B0-DF8155B62C96}">
      <dgm:prSet/>
      <dgm:spPr/>
      <dgm:t>
        <a:bodyPr/>
        <a:lstStyle/>
        <a:p>
          <a:endParaRPr lang="en-US"/>
        </a:p>
      </dgm:t>
    </dgm:pt>
    <dgm:pt modelId="{AD3998EF-67D5-423F-9D72-D6CEE43DBDFA}" type="sibTrans" cxnId="{ACDEDB99-8AC1-44AB-95B0-DF8155B62C96}">
      <dgm:prSet/>
      <dgm:spPr/>
      <dgm:t>
        <a:bodyPr/>
        <a:lstStyle/>
        <a:p>
          <a:endParaRPr lang="en-US"/>
        </a:p>
      </dgm:t>
    </dgm:pt>
    <dgm:pt modelId="{4FBF77AC-9CCF-4549-A70F-D20DA43D84EC}">
      <dgm:prSet/>
      <dgm:spPr/>
      <dgm:t>
        <a:bodyPr/>
        <a:lstStyle/>
        <a:p>
          <a:r>
            <a:rPr lang="en-US"/>
            <a:t>Anywhere!</a:t>
          </a:r>
        </a:p>
      </dgm:t>
    </dgm:pt>
    <dgm:pt modelId="{1C983955-4162-41E2-A224-54FAF34EA834}" type="parTrans" cxnId="{0A550536-ABE5-4499-B255-9B32134AC313}">
      <dgm:prSet/>
      <dgm:spPr/>
      <dgm:t>
        <a:bodyPr/>
        <a:lstStyle/>
        <a:p>
          <a:endParaRPr lang="en-US"/>
        </a:p>
      </dgm:t>
    </dgm:pt>
    <dgm:pt modelId="{36528309-B4E9-453D-96BB-9D1D16690226}" type="sibTrans" cxnId="{0A550536-ABE5-4499-B255-9B32134AC313}">
      <dgm:prSet/>
      <dgm:spPr/>
      <dgm:t>
        <a:bodyPr/>
        <a:lstStyle/>
        <a:p>
          <a:endParaRPr lang="en-US"/>
        </a:p>
      </dgm:t>
    </dgm:pt>
    <dgm:pt modelId="{C7E254DE-DC41-174B-9E3D-BE26413193FF}" type="pres">
      <dgm:prSet presAssocID="{2D1644F4-1196-45C8-ACCB-976345EB391B}" presName="linear" presStyleCnt="0">
        <dgm:presLayoutVars>
          <dgm:animLvl val="lvl"/>
          <dgm:resizeHandles val="exact"/>
        </dgm:presLayoutVars>
      </dgm:prSet>
      <dgm:spPr/>
    </dgm:pt>
    <dgm:pt modelId="{E0017B87-8418-2840-A56D-5E1C329CFABC}" type="pres">
      <dgm:prSet presAssocID="{95CAE56B-26F8-4999-A6AE-7D46F3819FE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D7B28C-001D-384F-957F-49563B4ED343}" type="pres">
      <dgm:prSet presAssocID="{F6242F36-8AB7-45BE-8127-1CC3CBEA194F}" presName="spacer" presStyleCnt="0"/>
      <dgm:spPr/>
    </dgm:pt>
    <dgm:pt modelId="{11C06B02-A7AF-8F49-9A7A-2175AB1F4522}" type="pres">
      <dgm:prSet presAssocID="{F5C8B04E-99EE-4CF3-8222-8BE802DED40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8FDD96C-C57F-A549-A3BB-73BEDCA17BBF}" type="pres">
      <dgm:prSet presAssocID="{974E6EC3-5CA2-4244-9E8C-70C10F0A4214}" presName="spacer" presStyleCnt="0"/>
      <dgm:spPr/>
    </dgm:pt>
    <dgm:pt modelId="{67902856-577D-C64E-8DC2-02477414EEA8}" type="pres">
      <dgm:prSet presAssocID="{528372CB-7959-4790-A407-5285D631D29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3EA1799-55A3-E644-9CF7-6683E7284364}" type="pres">
      <dgm:prSet presAssocID="{9C8E5A48-09C6-461D-AAA3-F8B7F1829EDA}" presName="spacer" presStyleCnt="0"/>
      <dgm:spPr/>
    </dgm:pt>
    <dgm:pt modelId="{2B5D88E1-3C17-474D-BE8D-B9FD9F19347F}" type="pres">
      <dgm:prSet presAssocID="{0265741D-B2B0-4EC3-92B5-DAB49A8D14B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6229C5-C65E-104D-AE80-A55F3F0B3B0F}" type="pres">
      <dgm:prSet presAssocID="{C6A09DA4-975E-4E9F-881F-4621AEAE8867}" presName="spacer" presStyleCnt="0"/>
      <dgm:spPr/>
    </dgm:pt>
    <dgm:pt modelId="{7EDBB528-0FED-BB4F-AD8E-8C6FBAC66210}" type="pres">
      <dgm:prSet presAssocID="{E9A7E5E4-4683-4E81-8EC3-E5188812EAF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DB1B30-9455-9A4E-A396-63CE81282914}" type="pres">
      <dgm:prSet presAssocID="{AD3998EF-67D5-423F-9D72-D6CEE43DBDFA}" presName="spacer" presStyleCnt="0"/>
      <dgm:spPr/>
    </dgm:pt>
    <dgm:pt modelId="{26F56BA6-A3DC-2646-BA55-FB2B018F4235}" type="pres">
      <dgm:prSet presAssocID="{4FBF77AC-9CCF-4549-A70F-D20DA43D84E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0754029-F8B7-41B9-AF5C-98454EEBBE46}" srcId="{2D1644F4-1196-45C8-ACCB-976345EB391B}" destId="{F5C8B04E-99EE-4CF3-8222-8BE802DED40E}" srcOrd="1" destOrd="0" parTransId="{8EF05250-F1F2-4BCA-A9C6-DC1F1305AAFD}" sibTransId="{974E6EC3-5CA2-4244-9E8C-70C10F0A4214}"/>
    <dgm:cxn modelId="{B0128735-81AE-5241-A88A-2769276AF73E}" type="presOf" srcId="{95CAE56B-26F8-4999-A6AE-7D46F3819FED}" destId="{E0017B87-8418-2840-A56D-5E1C329CFABC}" srcOrd="0" destOrd="0" presId="urn:microsoft.com/office/officeart/2005/8/layout/vList2"/>
    <dgm:cxn modelId="{7EB89B35-569E-CF4A-9DB7-908C6FAF84BD}" type="presOf" srcId="{4FBF77AC-9CCF-4549-A70F-D20DA43D84EC}" destId="{26F56BA6-A3DC-2646-BA55-FB2B018F4235}" srcOrd="0" destOrd="0" presId="urn:microsoft.com/office/officeart/2005/8/layout/vList2"/>
    <dgm:cxn modelId="{0A550536-ABE5-4499-B255-9B32134AC313}" srcId="{2D1644F4-1196-45C8-ACCB-976345EB391B}" destId="{4FBF77AC-9CCF-4549-A70F-D20DA43D84EC}" srcOrd="5" destOrd="0" parTransId="{1C983955-4162-41E2-A224-54FAF34EA834}" sibTransId="{36528309-B4E9-453D-96BB-9D1D16690226}"/>
    <dgm:cxn modelId="{4488E770-B5CB-CB40-8B60-FB9793DEEA31}" type="presOf" srcId="{528372CB-7959-4790-A407-5285D631D292}" destId="{67902856-577D-C64E-8DC2-02477414EEA8}" srcOrd="0" destOrd="0" presId="urn:microsoft.com/office/officeart/2005/8/layout/vList2"/>
    <dgm:cxn modelId="{E7B8F582-A526-8D40-A0C9-81DAD5A83291}" type="presOf" srcId="{E9A7E5E4-4683-4E81-8EC3-E5188812EAF9}" destId="{7EDBB528-0FED-BB4F-AD8E-8C6FBAC66210}" srcOrd="0" destOrd="0" presId="urn:microsoft.com/office/officeart/2005/8/layout/vList2"/>
    <dgm:cxn modelId="{ACDEDB99-8AC1-44AB-95B0-DF8155B62C96}" srcId="{2D1644F4-1196-45C8-ACCB-976345EB391B}" destId="{E9A7E5E4-4683-4E81-8EC3-E5188812EAF9}" srcOrd="4" destOrd="0" parTransId="{8BC916CB-CBF6-464C-991E-A169270CE955}" sibTransId="{AD3998EF-67D5-423F-9D72-D6CEE43DBDFA}"/>
    <dgm:cxn modelId="{B334A19F-C7E2-42F6-B652-D7FE0A6A840D}" srcId="{2D1644F4-1196-45C8-ACCB-976345EB391B}" destId="{528372CB-7959-4790-A407-5285D631D292}" srcOrd="2" destOrd="0" parTransId="{1148657F-CD71-449E-8FD1-BC24346CC609}" sibTransId="{9C8E5A48-09C6-461D-AAA3-F8B7F1829EDA}"/>
    <dgm:cxn modelId="{98481AAE-1ACF-4C26-99F9-5B44308E20FB}" srcId="{2D1644F4-1196-45C8-ACCB-976345EB391B}" destId="{0265741D-B2B0-4EC3-92B5-DAB49A8D14B2}" srcOrd="3" destOrd="0" parTransId="{8E661081-111A-4981-9479-F6B9A3A6BACF}" sibTransId="{C6A09DA4-975E-4E9F-881F-4621AEAE8867}"/>
    <dgm:cxn modelId="{9E4EE4CD-94DF-8841-84DA-2BEC4D4EC5BD}" type="presOf" srcId="{2D1644F4-1196-45C8-ACCB-976345EB391B}" destId="{C7E254DE-DC41-174B-9E3D-BE26413193FF}" srcOrd="0" destOrd="0" presId="urn:microsoft.com/office/officeart/2005/8/layout/vList2"/>
    <dgm:cxn modelId="{A7D831CE-9938-6940-BF1B-F5AB1B8B1949}" type="presOf" srcId="{F5C8B04E-99EE-4CF3-8222-8BE802DED40E}" destId="{11C06B02-A7AF-8F49-9A7A-2175AB1F4522}" srcOrd="0" destOrd="0" presId="urn:microsoft.com/office/officeart/2005/8/layout/vList2"/>
    <dgm:cxn modelId="{DBA686F2-8BC7-44F5-B290-D33C0D286D35}" srcId="{2D1644F4-1196-45C8-ACCB-976345EB391B}" destId="{95CAE56B-26F8-4999-A6AE-7D46F3819FED}" srcOrd="0" destOrd="0" parTransId="{E36A4719-7B7F-4D23-8DD5-01710E971F12}" sibTransId="{F6242F36-8AB7-45BE-8127-1CC3CBEA194F}"/>
    <dgm:cxn modelId="{DB3392F2-290E-A148-BB9C-56B99CBFBFD0}" type="presOf" srcId="{0265741D-B2B0-4EC3-92B5-DAB49A8D14B2}" destId="{2B5D88E1-3C17-474D-BE8D-B9FD9F19347F}" srcOrd="0" destOrd="0" presId="urn:microsoft.com/office/officeart/2005/8/layout/vList2"/>
    <dgm:cxn modelId="{1272AD9D-3D69-2B42-BE2E-C875485BA2B8}" type="presParOf" srcId="{C7E254DE-DC41-174B-9E3D-BE26413193FF}" destId="{E0017B87-8418-2840-A56D-5E1C329CFABC}" srcOrd="0" destOrd="0" presId="urn:microsoft.com/office/officeart/2005/8/layout/vList2"/>
    <dgm:cxn modelId="{537E55F9-43C4-524A-A30B-B49921C85A16}" type="presParOf" srcId="{C7E254DE-DC41-174B-9E3D-BE26413193FF}" destId="{BCD7B28C-001D-384F-957F-49563B4ED343}" srcOrd="1" destOrd="0" presId="urn:microsoft.com/office/officeart/2005/8/layout/vList2"/>
    <dgm:cxn modelId="{F0231E3A-E379-194E-8264-A81DB79CB002}" type="presParOf" srcId="{C7E254DE-DC41-174B-9E3D-BE26413193FF}" destId="{11C06B02-A7AF-8F49-9A7A-2175AB1F4522}" srcOrd="2" destOrd="0" presId="urn:microsoft.com/office/officeart/2005/8/layout/vList2"/>
    <dgm:cxn modelId="{4D8623DB-74DC-D44E-AE60-8AE2F8885B1A}" type="presParOf" srcId="{C7E254DE-DC41-174B-9E3D-BE26413193FF}" destId="{18FDD96C-C57F-A549-A3BB-73BEDCA17BBF}" srcOrd="3" destOrd="0" presId="urn:microsoft.com/office/officeart/2005/8/layout/vList2"/>
    <dgm:cxn modelId="{28213A6B-2E4C-5249-A32D-F9CB674D12E1}" type="presParOf" srcId="{C7E254DE-DC41-174B-9E3D-BE26413193FF}" destId="{67902856-577D-C64E-8DC2-02477414EEA8}" srcOrd="4" destOrd="0" presId="urn:microsoft.com/office/officeart/2005/8/layout/vList2"/>
    <dgm:cxn modelId="{C08EB064-45E1-994F-B66E-5A23F449705F}" type="presParOf" srcId="{C7E254DE-DC41-174B-9E3D-BE26413193FF}" destId="{23EA1799-55A3-E644-9CF7-6683E7284364}" srcOrd="5" destOrd="0" presId="urn:microsoft.com/office/officeart/2005/8/layout/vList2"/>
    <dgm:cxn modelId="{8DF2C4EC-6D7E-7E4C-ABB4-22057438E6F9}" type="presParOf" srcId="{C7E254DE-DC41-174B-9E3D-BE26413193FF}" destId="{2B5D88E1-3C17-474D-BE8D-B9FD9F19347F}" srcOrd="6" destOrd="0" presId="urn:microsoft.com/office/officeart/2005/8/layout/vList2"/>
    <dgm:cxn modelId="{5705A449-648A-1F40-83F9-AC22935D9E59}" type="presParOf" srcId="{C7E254DE-DC41-174B-9E3D-BE26413193FF}" destId="{C26229C5-C65E-104D-AE80-A55F3F0B3B0F}" srcOrd="7" destOrd="0" presId="urn:microsoft.com/office/officeart/2005/8/layout/vList2"/>
    <dgm:cxn modelId="{DEC0B083-22E9-8145-A9DE-6FE24FF672E5}" type="presParOf" srcId="{C7E254DE-DC41-174B-9E3D-BE26413193FF}" destId="{7EDBB528-0FED-BB4F-AD8E-8C6FBAC66210}" srcOrd="8" destOrd="0" presId="urn:microsoft.com/office/officeart/2005/8/layout/vList2"/>
    <dgm:cxn modelId="{4C843842-9D4E-0540-AE17-7941FC0C9E65}" type="presParOf" srcId="{C7E254DE-DC41-174B-9E3D-BE26413193FF}" destId="{B5DB1B30-9455-9A4E-A396-63CE81282914}" srcOrd="9" destOrd="0" presId="urn:microsoft.com/office/officeart/2005/8/layout/vList2"/>
    <dgm:cxn modelId="{4A8274E3-F076-7A4A-83DB-E87726C93BC8}" type="presParOf" srcId="{C7E254DE-DC41-174B-9E3D-BE26413193FF}" destId="{26F56BA6-A3DC-2646-BA55-FB2B018F42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4808B-C852-7248-80A0-4B2DFF782455}">
      <dsp:nvSpPr>
        <dsp:cNvPr id="0" name=""/>
        <dsp:cNvSpPr/>
      </dsp:nvSpPr>
      <dsp:spPr>
        <a:xfrm>
          <a:off x="936" y="958053"/>
          <a:ext cx="3288383" cy="2088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B61056-4C32-B842-B0D2-58E66A95887F}">
      <dsp:nvSpPr>
        <dsp:cNvPr id="0" name=""/>
        <dsp:cNvSpPr/>
      </dsp:nvSpPr>
      <dsp:spPr>
        <a:xfrm>
          <a:off x="366312" y="1305160"/>
          <a:ext cx="3288383" cy="2088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school safety protocol created by a law enforcement officer as a response for students, faculty, and staff to utilize in the event of an armed intruder in a school building.</a:t>
          </a:r>
        </a:p>
      </dsp:txBody>
      <dsp:txXfrm>
        <a:off x="427471" y="1366319"/>
        <a:ext cx="3166065" cy="1965805"/>
      </dsp:txXfrm>
    </dsp:sp>
    <dsp:sp modelId="{50D4F740-82E9-0147-B3F3-7E40CBF528BD}">
      <dsp:nvSpPr>
        <dsp:cNvPr id="0" name=""/>
        <dsp:cNvSpPr/>
      </dsp:nvSpPr>
      <dsp:spPr>
        <a:xfrm>
          <a:off x="4020071" y="958053"/>
          <a:ext cx="3288383" cy="2088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B47180-4738-E045-B8DC-77DD9A090C57}">
      <dsp:nvSpPr>
        <dsp:cNvPr id="0" name=""/>
        <dsp:cNvSpPr/>
      </dsp:nvSpPr>
      <dsp:spPr>
        <a:xfrm>
          <a:off x="4385447" y="1305160"/>
          <a:ext cx="3288383" cy="2088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This training encourages staff and students to respond based on their situation, rather than rely on centralized instructions in dynamic times of crisis.</a:t>
          </a:r>
        </a:p>
      </dsp:txBody>
      <dsp:txXfrm>
        <a:off x="4446606" y="1366319"/>
        <a:ext cx="3166065" cy="1965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70246-2FAE-384C-BC1A-41096CB7084C}">
      <dsp:nvSpPr>
        <dsp:cNvPr id="0" name=""/>
        <dsp:cNvSpPr/>
      </dsp:nvSpPr>
      <dsp:spPr>
        <a:xfrm>
          <a:off x="0" y="0"/>
          <a:ext cx="518418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4431D-B126-7440-A60B-2F7181D9990B}">
      <dsp:nvSpPr>
        <dsp:cNvPr id="0" name=""/>
        <dsp:cNvSpPr/>
      </dsp:nvSpPr>
      <dsp:spPr>
        <a:xfrm>
          <a:off x="0" y="0"/>
          <a:ext cx="5184184" cy="276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Mandated by Illinois State Board of Education</a:t>
          </a:r>
        </a:p>
      </dsp:txBody>
      <dsp:txXfrm>
        <a:off x="0" y="0"/>
        <a:ext cx="5184184" cy="2768441"/>
      </dsp:txXfrm>
    </dsp:sp>
    <dsp:sp modelId="{69C76835-5584-B34A-B0DA-10D3BD082939}">
      <dsp:nvSpPr>
        <dsp:cNvPr id="0" name=""/>
        <dsp:cNvSpPr/>
      </dsp:nvSpPr>
      <dsp:spPr>
        <a:xfrm>
          <a:off x="0" y="2768441"/>
          <a:ext cx="5184184" cy="0"/>
        </a:xfrm>
        <a:prstGeom prst="line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12997"/>
              <a:satOff val="-6820"/>
              <a:lumOff val="-20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542A32-2217-CE4C-B966-A7D3461F52AA}">
      <dsp:nvSpPr>
        <dsp:cNvPr id="0" name=""/>
        <dsp:cNvSpPr/>
      </dsp:nvSpPr>
      <dsp:spPr>
        <a:xfrm>
          <a:off x="0" y="2768441"/>
          <a:ext cx="5184184" cy="2768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Conduct one law enforcement drill per year while students are present.</a:t>
          </a:r>
        </a:p>
      </dsp:txBody>
      <dsp:txXfrm>
        <a:off x="0" y="2768441"/>
        <a:ext cx="5184184" cy="2768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2621F-2446-B340-96C0-E53AA8174C8B}">
      <dsp:nvSpPr>
        <dsp:cNvPr id="0" name=""/>
        <dsp:cNvSpPr/>
      </dsp:nvSpPr>
      <dsp:spPr>
        <a:xfrm>
          <a:off x="0" y="2626263"/>
          <a:ext cx="7674768" cy="17231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When you see something out of the ordinary,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ALERT</a:t>
          </a:r>
          <a:r>
            <a:rPr lang="en-US" sz="2500" kern="1200" dirty="0"/>
            <a:t> an adult/teacher.</a:t>
          </a:r>
        </a:p>
      </dsp:txBody>
      <dsp:txXfrm>
        <a:off x="0" y="2626263"/>
        <a:ext cx="7674768" cy="1723112"/>
      </dsp:txXfrm>
    </dsp:sp>
    <dsp:sp modelId="{A613E6C0-05A1-EB4B-8367-26C1408C45F1}">
      <dsp:nvSpPr>
        <dsp:cNvPr id="0" name=""/>
        <dsp:cNvSpPr/>
      </dsp:nvSpPr>
      <dsp:spPr>
        <a:xfrm rot="10800000">
          <a:off x="0" y="1962"/>
          <a:ext cx="7674768" cy="265014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your senses to notice anything out of the ordinary.</a:t>
          </a:r>
        </a:p>
      </dsp:txBody>
      <dsp:txXfrm rot="-10800000">
        <a:off x="0" y="1962"/>
        <a:ext cx="7674768" cy="930201"/>
      </dsp:txXfrm>
    </dsp:sp>
    <dsp:sp modelId="{D69B3AE7-8199-4647-9362-AD94A9B94D56}">
      <dsp:nvSpPr>
        <dsp:cNvPr id="0" name=""/>
        <dsp:cNvSpPr/>
      </dsp:nvSpPr>
      <dsp:spPr>
        <a:xfrm>
          <a:off x="3747" y="932163"/>
          <a:ext cx="2555757" cy="7923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Look</a:t>
          </a:r>
        </a:p>
      </dsp:txBody>
      <dsp:txXfrm>
        <a:off x="3747" y="932163"/>
        <a:ext cx="2555757" cy="792394"/>
      </dsp:txXfrm>
    </dsp:sp>
    <dsp:sp modelId="{16DD3198-185F-E044-B2E5-AF4410F3581A}">
      <dsp:nvSpPr>
        <dsp:cNvPr id="0" name=""/>
        <dsp:cNvSpPr/>
      </dsp:nvSpPr>
      <dsp:spPr>
        <a:xfrm>
          <a:off x="2559505" y="932163"/>
          <a:ext cx="2555757" cy="7923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Listen</a:t>
          </a:r>
        </a:p>
      </dsp:txBody>
      <dsp:txXfrm>
        <a:off x="2559505" y="932163"/>
        <a:ext cx="2555757" cy="792394"/>
      </dsp:txXfrm>
    </dsp:sp>
    <dsp:sp modelId="{5BA63C05-A965-D043-90E7-C9E8599869ED}">
      <dsp:nvSpPr>
        <dsp:cNvPr id="0" name=""/>
        <dsp:cNvSpPr/>
      </dsp:nvSpPr>
      <dsp:spPr>
        <a:xfrm>
          <a:off x="5115262" y="932163"/>
          <a:ext cx="2555757" cy="79239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Smell</a:t>
          </a:r>
        </a:p>
      </dsp:txBody>
      <dsp:txXfrm>
        <a:off x="5115262" y="932163"/>
        <a:ext cx="2555757" cy="7923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A4FF8-56B4-0346-B87F-5DC42021D72C}">
      <dsp:nvSpPr>
        <dsp:cNvPr id="0" name=""/>
        <dsp:cNvSpPr/>
      </dsp:nvSpPr>
      <dsp:spPr>
        <a:xfrm>
          <a:off x="599" y="614367"/>
          <a:ext cx="2428344" cy="34242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866" tIns="0" rIns="239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you see something that doesn’t seem right and causes concern, inform an adult/teacher right away.</a:t>
          </a:r>
        </a:p>
      </dsp:txBody>
      <dsp:txXfrm>
        <a:off x="599" y="1984058"/>
        <a:ext cx="2428344" cy="2054536"/>
      </dsp:txXfrm>
    </dsp:sp>
    <dsp:sp modelId="{568959B4-D077-864A-9FF1-CE7B3BDEA516}">
      <dsp:nvSpPr>
        <dsp:cNvPr id="0" name=""/>
        <dsp:cNvSpPr/>
      </dsp:nvSpPr>
      <dsp:spPr>
        <a:xfrm>
          <a:off x="599" y="869474"/>
          <a:ext cx="2428344" cy="11656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866" tIns="165100" rIns="239866" bIns="16510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01</a:t>
          </a:r>
        </a:p>
      </dsp:txBody>
      <dsp:txXfrm>
        <a:off x="599" y="869474"/>
        <a:ext cx="2428344" cy="1165605"/>
      </dsp:txXfrm>
    </dsp:sp>
    <dsp:sp modelId="{044BDB8C-0ABB-5049-877E-FE578DDAEB99}">
      <dsp:nvSpPr>
        <dsp:cNvPr id="0" name=""/>
        <dsp:cNvSpPr/>
      </dsp:nvSpPr>
      <dsp:spPr>
        <a:xfrm>
          <a:off x="2623211" y="614367"/>
          <a:ext cx="2428344" cy="3424198"/>
        </a:xfrm>
        <a:prstGeom prst="rect">
          <a:avLst/>
        </a:prstGeom>
        <a:gradFill rotWithShape="0">
          <a:gsLst>
            <a:gs pos="0">
              <a:schemeClr val="accent2">
                <a:hueOff val="-2556499"/>
                <a:satOff val="-3410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56499"/>
                <a:satOff val="-3410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56499"/>
                <a:satOff val="-3410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556499"/>
              <a:satOff val="-3410"/>
              <a:lumOff val="-101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866" tIns="0" rIns="239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you are aware of an intruder in the building, make sure you are safe before informing an adult or calling 911.</a:t>
          </a:r>
        </a:p>
      </dsp:txBody>
      <dsp:txXfrm>
        <a:off x="2623211" y="1984047"/>
        <a:ext cx="2428344" cy="2054519"/>
      </dsp:txXfrm>
    </dsp:sp>
    <dsp:sp modelId="{2BE385A3-5DBE-1646-BD77-6C42478C0040}">
      <dsp:nvSpPr>
        <dsp:cNvPr id="0" name=""/>
        <dsp:cNvSpPr/>
      </dsp:nvSpPr>
      <dsp:spPr>
        <a:xfrm>
          <a:off x="2623211" y="869460"/>
          <a:ext cx="2428344" cy="11656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866" tIns="165100" rIns="239866" bIns="16510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02</a:t>
          </a:r>
        </a:p>
      </dsp:txBody>
      <dsp:txXfrm>
        <a:off x="2623211" y="869460"/>
        <a:ext cx="2428344" cy="1165605"/>
      </dsp:txXfrm>
    </dsp:sp>
    <dsp:sp modelId="{64A9AE88-F4AE-2644-B307-30B5AE2C1974}">
      <dsp:nvSpPr>
        <dsp:cNvPr id="0" name=""/>
        <dsp:cNvSpPr/>
      </dsp:nvSpPr>
      <dsp:spPr>
        <a:xfrm>
          <a:off x="5245823" y="614367"/>
          <a:ext cx="2428344" cy="3424228"/>
        </a:xfrm>
        <a:prstGeom prst="rect">
          <a:avLst/>
        </a:prstGeom>
        <a:gradFill rotWithShape="0">
          <a:gsLst>
            <a:gs pos="0">
              <a:schemeClr val="accent2">
                <a:hueOff val="-5112997"/>
                <a:satOff val="-6820"/>
                <a:lumOff val="-20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12997"/>
                <a:satOff val="-6820"/>
                <a:lumOff val="-20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12997"/>
                <a:satOff val="-6820"/>
                <a:lumOff val="-20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112997"/>
              <a:satOff val="-6820"/>
              <a:lumOff val="-2039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866" tIns="0" rIns="239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 telling an adult or teacher, use clear language to communicate important details.</a:t>
          </a:r>
        </a:p>
      </dsp:txBody>
      <dsp:txXfrm>
        <a:off x="5245823" y="1984058"/>
        <a:ext cx="2428344" cy="2054536"/>
      </dsp:txXfrm>
    </dsp:sp>
    <dsp:sp modelId="{B00901C6-7D42-6E46-95CD-B1FF5DD265A0}">
      <dsp:nvSpPr>
        <dsp:cNvPr id="0" name=""/>
        <dsp:cNvSpPr/>
      </dsp:nvSpPr>
      <dsp:spPr>
        <a:xfrm>
          <a:off x="5245823" y="869474"/>
          <a:ext cx="2428344" cy="116560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9866" tIns="165100" rIns="239866" bIns="16510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03</a:t>
          </a:r>
        </a:p>
      </dsp:txBody>
      <dsp:txXfrm>
        <a:off x="5245823" y="869474"/>
        <a:ext cx="2428344" cy="1165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29ADD-7CB8-0347-9D7D-1C8BD8E05CD1}">
      <dsp:nvSpPr>
        <dsp:cNvPr id="0" name=""/>
        <dsp:cNvSpPr/>
      </dsp:nvSpPr>
      <dsp:spPr>
        <a:xfrm>
          <a:off x="1535069" y="0"/>
          <a:ext cx="6140280" cy="4351338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138" tIns="1105240" rIns="119138" bIns="110524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Talk to/at them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Make loud noises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Make wild gestures with arms and legs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Throw ANYTHING at them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DO NOT TOUCH THE WEAPON</a:t>
          </a:r>
        </a:p>
      </dsp:txBody>
      <dsp:txXfrm>
        <a:off x="1535069" y="0"/>
        <a:ext cx="6140280" cy="4351338"/>
      </dsp:txXfrm>
    </dsp:sp>
    <dsp:sp modelId="{E6597352-AD74-5447-917D-D6FC24294A91}">
      <dsp:nvSpPr>
        <dsp:cNvPr id="0" name=""/>
        <dsp:cNvSpPr/>
      </dsp:nvSpPr>
      <dsp:spPr>
        <a:xfrm>
          <a:off x="0" y="0"/>
          <a:ext cx="1535070" cy="43513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1231" tIns="429815" rIns="81231" bIns="42981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Distract</a:t>
          </a:r>
        </a:p>
      </dsp:txBody>
      <dsp:txXfrm>
        <a:off x="0" y="0"/>
        <a:ext cx="1535070" cy="4351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17B87-8418-2840-A56D-5E1C329CFABC}">
      <dsp:nvSpPr>
        <dsp:cNvPr id="0" name=""/>
        <dsp:cNvSpPr/>
      </dsp:nvSpPr>
      <dsp:spPr>
        <a:xfrm>
          <a:off x="0" y="77171"/>
          <a:ext cx="5184184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Home</a:t>
          </a:r>
        </a:p>
      </dsp:txBody>
      <dsp:txXfrm>
        <a:off x="39809" y="116980"/>
        <a:ext cx="5104566" cy="735872"/>
      </dsp:txXfrm>
    </dsp:sp>
    <dsp:sp modelId="{11C06B02-A7AF-8F49-9A7A-2175AB1F4522}">
      <dsp:nvSpPr>
        <dsp:cNvPr id="0" name=""/>
        <dsp:cNvSpPr/>
      </dsp:nvSpPr>
      <dsp:spPr>
        <a:xfrm>
          <a:off x="0" y="990581"/>
          <a:ext cx="5184184" cy="815490"/>
        </a:xfrm>
        <a:prstGeom prst="roundRect">
          <a:avLst/>
        </a:prstGeom>
        <a:gradFill rotWithShape="0">
          <a:gsLst>
            <a:gs pos="0">
              <a:schemeClr val="accent5">
                <a:hueOff val="-155906"/>
                <a:satOff val="1594"/>
                <a:lumOff val="-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5906"/>
                <a:satOff val="1594"/>
                <a:lumOff val="-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5906"/>
                <a:satOff val="1594"/>
                <a:lumOff val="-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Church</a:t>
          </a:r>
        </a:p>
      </dsp:txBody>
      <dsp:txXfrm>
        <a:off x="39809" y="1030390"/>
        <a:ext cx="5104566" cy="735872"/>
      </dsp:txXfrm>
    </dsp:sp>
    <dsp:sp modelId="{67902856-577D-C64E-8DC2-02477414EEA8}">
      <dsp:nvSpPr>
        <dsp:cNvPr id="0" name=""/>
        <dsp:cNvSpPr/>
      </dsp:nvSpPr>
      <dsp:spPr>
        <a:xfrm>
          <a:off x="0" y="1903991"/>
          <a:ext cx="5184184" cy="815490"/>
        </a:xfrm>
        <a:prstGeom prst="roundRect">
          <a:avLst/>
        </a:prstGeom>
        <a:gradFill rotWithShape="0">
          <a:gsLst>
            <a:gs pos="0">
              <a:schemeClr val="accent5">
                <a:hueOff val="-311813"/>
                <a:satOff val="3188"/>
                <a:lumOff val="-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1813"/>
                <a:satOff val="3188"/>
                <a:lumOff val="-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1813"/>
                <a:satOff val="3188"/>
                <a:lumOff val="-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Store</a:t>
          </a:r>
        </a:p>
      </dsp:txBody>
      <dsp:txXfrm>
        <a:off x="39809" y="1943800"/>
        <a:ext cx="5104566" cy="735872"/>
      </dsp:txXfrm>
    </dsp:sp>
    <dsp:sp modelId="{2B5D88E1-3C17-474D-BE8D-B9FD9F19347F}">
      <dsp:nvSpPr>
        <dsp:cNvPr id="0" name=""/>
        <dsp:cNvSpPr/>
      </dsp:nvSpPr>
      <dsp:spPr>
        <a:xfrm>
          <a:off x="0" y="2817401"/>
          <a:ext cx="5184184" cy="815490"/>
        </a:xfrm>
        <a:prstGeom prst="roundRect">
          <a:avLst/>
        </a:prstGeom>
        <a:gradFill rotWithShape="0">
          <a:gsLst>
            <a:gs pos="0">
              <a:schemeClr val="accent5">
                <a:hueOff val="-467719"/>
                <a:satOff val="4781"/>
                <a:lumOff val="-2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7719"/>
                <a:satOff val="4781"/>
                <a:lumOff val="-2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7719"/>
                <a:satOff val="4781"/>
                <a:lumOff val="-2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Walking outside</a:t>
          </a:r>
        </a:p>
      </dsp:txBody>
      <dsp:txXfrm>
        <a:off x="39809" y="2857210"/>
        <a:ext cx="5104566" cy="735872"/>
      </dsp:txXfrm>
    </dsp:sp>
    <dsp:sp modelId="{7EDBB528-0FED-BB4F-AD8E-8C6FBAC66210}">
      <dsp:nvSpPr>
        <dsp:cNvPr id="0" name=""/>
        <dsp:cNvSpPr/>
      </dsp:nvSpPr>
      <dsp:spPr>
        <a:xfrm>
          <a:off x="0" y="3730811"/>
          <a:ext cx="5184184" cy="815490"/>
        </a:xfrm>
        <a:prstGeom prst="roundRect">
          <a:avLst/>
        </a:prstGeom>
        <a:gradFill rotWithShape="0">
          <a:gsLst>
            <a:gs pos="0">
              <a:schemeClr val="accent5">
                <a:hueOff val="-623626"/>
                <a:satOff val="6375"/>
                <a:lumOff val="-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3626"/>
                <a:satOff val="6375"/>
                <a:lumOff val="-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3626"/>
                <a:satOff val="6375"/>
                <a:lumOff val="-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Restaurant</a:t>
          </a:r>
        </a:p>
      </dsp:txBody>
      <dsp:txXfrm>
        <a:off x="39809" y="3770620"/>
        <a:ext cx="5104566" cy="735872"/>
      </dsp:txXfrm>
    </dsp:sp>
    <dsp:sp modelId="{26F56BA6-A3DC-2646-BA55-FB2B018F4235}">
      <dsp:nvSpPr>
        <dsp:cNvPr id="0" name=""/>
        <dsp:cNvSpPr/>
      </dsp:nvSpPr>
      <dsp:spPr>
        <a:xfrm>
          <a:off x="0" y="4644221"/>
          <a:ext cx="5184184" cy="815490"/>
        </a:xfrm>
        <a:prstGeom prst="roundRect">
          <a:avLst/>
        </a:prstGeom>
        <a:gradFill rotWithShape="0">
          <a:gsLst>
            <a:gs pos="0">
              <a:schemeClr val="accent5">
                <a:hueOff val="-779532"/>
                <a:satOff val="7969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79532"/>
                <a:satOff val="7969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79532"/>
                <a:satOff val="7969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Anywhere!</a:t>
          </a:r>
        </a:p>
      </dsp:txBody>
      <dsp:txXfrm>
        <a:off x="39809" y="4684030"/>
        <a:ext cx="5104566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5A98-D351-4A10-B786-FC73E2C85245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F5C0-E528-4A56-BE4D-F2FB343C6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all empowered to keep our school safe.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F5C0-E528-4A56-BE4D-F2FB343C62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4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58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328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5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6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8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D907C76-D6C7-4DA1-B0C5-8E43106BDF3C}" type="datetimeFigureOut">
              <a:rPr lang="en-US" smtClean="0"/>
              <a:t>10/31/22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456C09E-E66A-440D-B914-C6F64B506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72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344" y="3598546"/>
            <a:ext cx="4354830" cy="250697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algn="r" defTabSz="914400"/>
            <a:r>
              <a:rPr lang="en-US" sz="3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ALICE </a:t>
            </a:r>
            <a:br>
              <a:rPr lang="en-US" sz="3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3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School Safety Training </a:t>
            </a:r>
            <a:br>
              <a:rPr lang="en-US" sz="3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3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for </a:t>
            </a:r>
            <a:br>
              <a:rPr lang="en-US" sz="3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39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High School Students</a:t>
            </a:r>
          </a:p>
        </p:txBody>
      </p:sp>
      <p:pic>
        <p:nvPicPr>
          <p:cNvPr id="8" name="Graphic 7" descr="Books">
            <a:extLst>
              <a:ext uri="{FF2B5EF4-FFF2-40B4-BE49-F238E27FC236}">
                <a16:creationId xmlns:a16="http://schemas.microsoft.com/office/drawing/2014/main" id="{6C6EC290-CEAB-22D6-96F1-A5ADE9C4D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4648" y="1387008"/>
            <a:ext cx="3456432" cy="345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809" y="0"/>
            <a:ext cx="609319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050810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16" y="1349680"/>
            <a:ext cx="2198490" cy="4449541"/>
          </a:xfrm>
        </p:spPr>
        <p:txBody>
          <a:bodyPr anchor="t">
            <a:normAutofit/>
          </a:bodyPr>
          <a:lstStyle/>
          <a:p>
            <a:r>
              <a:rPr lang="en-US" sz="4200" dirty="0">
                <a:solidFill>
                  <a:schemeClr val="tx1"/>
                </a:solidFill>
              </a:rPr>
              <a:t>Where else can we use </a:t>
            </a:r>
            <a:r>
              <a:rPr lang="en-US" sz="4200" dirty="0" err="1">
                <a:solidFill>
                  <a:schemeClr val="tx1"/>
                </a:solidFill>
              </a:rPr>
              <a:t>ALiCE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FBB2FE-3B9E-37BD-771D-7F4ADE13C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79216"/>
              </p:ext>
            </p:extLst>
          </p:nvPr>
        </p:nvGraphicFramePr>
        <p:xfrm>
          <a:off x="3496579" y="640075"/>
          <a:ext cx="5184184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26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ALICE School Safety Response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6B28CFF-4957-6FAC-16BD-153295091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64468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128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809" y="0"/>
            <a:ext cx="609319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050810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16" y="1349680"/>
            <a:ext cx="2198490" cy="4449541"/>
          </a:xfrm>
        </p:spPr>
        <p:txBody>
          <a:bodyPr anchor="t">
            <a:normAutofit/>
          </a:bodyPr>
          <a:lstStyle/>
          <a:p>
            <a:r>
              <a:rPr lang="en-US" sz="2900">
                <a:solidFill>
                  <a:schemeClr val="tx1"/>
                </a:solidFill>
              </a:rPr>
              <a:t>CURRENT POLICY IN ILLINOIS</a:t>
            </a:r>
            <a:br>
              <a:rPr lang="en-US" sz="2900">
                <a:solidFill>
                  <a:schemeClr val="tx1"/>
                </a:solidFill>
              </a:rPr>
            </a:br>
            <a:r>
              <a:rPr lang="en-US" sz="2900">
                <a:solidFill>
                  <a:schemeClr val="tx1"/>
                </a:solidFill>
              </a:rPr>
              <a:t>105 ILCS 128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450444-3278-E737-A9AC-0AB079DDE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31943"/>
              </p:ext>
            </p:extLst>
          </p:nvPr>
        </p:nvGraphicFramePr>
        <p:xfrm>
          <a:off x="3496579" y="640075"/>
          <a:ext cx="5184184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664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3578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2576719" cy="1325563"/>
          </a:xfrm>
        </p:spPr>
        <p:txBody>
          <a:bodyPr>
            <a:normAutofit/>
          </a:bodyPr>
          <a:lstStyle/>
          <a:p>
            <a:r>
              <a:rPr lang="en-US" sz="350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What is ALICE?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230" y="1825625"/>
            <a:ext cx="27051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Any of these options might be your best FIRST option.</a:t>
            </a:r>
          </a:p>
        </p:txBody>
      </p:sp>
      <p:pic>
        <p:nvPicPr>
          <p:cNvPr id="10" name="Picture 2" descr="Text&#10;&#10;Description automatically generated with medium confid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33282" r="31360" b="21075"/>
          <a:stretch/>
        </p:blipFill>
        <p:spPr bwMode="auto">
          <a:xfrm>
            <a:off x="3955904" y="1307039"/>
            <a:ext cx="4735865" cy="42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73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LICE = </a:t>
            </a:r>
            <a:r>
              <a:rPr lang="en-US" dirty="0">
                <a:solidFill>
                  <a:schemeClr val="accent5"/>
                </a:solidFill>
              </a:rPr>
              <a:t>ALERT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A6AFDA-2EA2-A382-907F-9C2C74476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361850"/>
              </p:ext>
            </p:extLst>
          </p:nvPr>
        </p:nvGraphicFramePr>
        <p:xfrm>
          <a:off x="734616" y="1825625"/>
          <a:ext cx="76747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297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Rectangle 2067">
            <a:extLst>
              <a:ext uri="{FF2B5EF4-FFF2-40B4-BE49-F238E27FC236}">
                <a16:creationId xmlns:a16="http://schemas.microsoft.com/office/drawing/2014/main" id="{B57BDDD9-A397-4FC1-8310-B76E4FFB9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6696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76" name="Rectangle 2069">
            <a:extLst>
              <a:ext uri="{FF2B5EF4-FFF2-40B4-BE49-F238E27FC236}">
                <a16:creationId xmlns:a16="http://schemas.microsoft.com/office/drawing/2014/main" id="{4726BC60-4D7E-4EE6-99C3-C856144B2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620328" cy="1325563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5"/>
                </a:solidFill>
              </a:rPr>
              <a:t>L</a:t>
            </a:r>
            <a:r>
              <a:rPr lang="en-US" dirty="0"/>
              <a:t>ICE = </a:t>
            </a:r>
            <a:r>
              <a:rPr lang="en-US" dirty="0">
                <a:solidFill>
                  <a:schemeClr val="accent5"/>
                </a:solidFill>
              </a:rPr>
              <a:t>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825625"/>
            <a:ext cx="34089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When there is an intruder in our school building, an adult/teacher will decide to either:</a:t>
            </a:r>
          </a:p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/>
              <a:t>Have students find a safe route to evacuate the building </a:t>
            </a:r>
          </a:p>
          <a:p>
            <a:pPr marL="457200" lvl="1" indent="0">
              <a:buNone/>
            </a:pPr>
            <a:r>
              <a:rPr lang="en-US"/>
              <a:t>or</a:t>
            </a:r>
          </a:p>
          <a:p>
            <a:pPr marL="457200" lvl="1" indent="0">
              <a:buNone/>
            </a:pPr>
            <a:r>
              <a:rPr lang="en-US"/>
              <a:t>Remain in the classroom, go into Lockdown and barricade the door.</a:t>
            </a:r>
            <a:endParaRPr lang="en-US" dirty="0"/>
          </a:p>
        </p:txBody>
      </p:sp>
      <p:sp>
        <p:nvSpPr>
          <p:cNvPr id="2077" name="Rectangle 2071">
            <a:extLst>
              <a:ext uri="{FF2B5EF4-FFF2-40B4-BE49-F238E27FC236}">
                <a16:creationId xmlns:a16="http://schemas.microsoft.com/office/drawing/2014/main" id="{A5585BCD-B8B2-41BB-8374-AC5C71475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99275" y="484632"/>
            <a:ext cx="1681245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25499" b="-1"/>
          <a:stretch/>
        </p:blipFill>
        <p:spPr bwMode="auto">
          <a:xfrm>
            <a:off x="7099275" y="484632"/>
            <a:ext cx="1681245" cy="20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Rectangle 2073">
            <a:extLst>
              <a:ext uri="{FF2B5EF4-FFF2-40B4-BE49-F238E27FC236}">
                <a16:creationId xmlns:a16="http://schemas.microsoft.com/office/drawing/2014/main" id="{964A5D0C-5EBB-480B-A3D5-B87FF7DA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0114" y="4164379"/>
            <a:ext cx="2044653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8" r="9688" b="3"/>
          <a:stretch/>
        </p:blipFill>
        <p:spPr bwMode="auto">
          <a:xfrm>
            <a:off x="4940114" y="4164379"/>
            <a:ext cx="2044653" cy="220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r="35610" b="1"/>
          <a:stretch/>
        </p:blipFill>
        <p:spPr bwMode="auto">
          <a:xfrm>
            <a:off x="7099275" y="2661434"/>
            <a:ext cx="1681245" cy="37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</a:t>
            </a:r>
            <a:r>
              <a:rPr lang="en-US" dirty="0">
                <a:solidFill>
                  <a:schemeClr val="accent5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CE = </a:t>
            </a:r>
            <a:r>
              <a:rPr lang="en-US" dirty="0">
                <a:solidFill>
                  <a:schemeClr val="accent5"/>
                </a:solidFill>
              </a:rPr>
              <a:t>Inform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37AF0A2-16D1-CCE3-E004-AA5BFD8021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15666"/>
              </p:ext>
            </p:extLst>
          </p:nvPr>
        </p:nvGraphicFramePr>
        <p:xfrm>
          <a:off x="734616" y="1524000"/>
          <a:ext cx="7674768" cy="465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930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ALI</a:t>
            </a:r>
            <a:r>
              <a:rPr lang="en-US" sz="4200" dirty="0">
                <a:solidFill>
                  <a:schemeClr val="accent5"/>
                </a:solidFill>
              </a:rPr>
              <a:t>C</a:t>
            </a:r>
            <a:r>
              <a:rPr lang="en-US" sz="4200" dirty="0"/>
              <a:t>E=</a:t>
            </a:r>
            <a:r>
              <a:rPr lang="en-US" sz="4200" dirty="0">
                <a:solidFill>
                  <a:schemeClr val="accent5"/>
                </a:solidFill>
              </a:rPr>
              <a:t>Counter</a:t>
            </a:r>
            <a:br>
              <a:rPr lang="en-US" dirty="0"/>
            </a:br>
            <a:r>
              <a:rPr lang="en-US" sz="4000" dirty="0">
                <a:solidFill>
                  <a:schemeClr val="accent5"/>
                </a:solidFill>
              </a:rPr>
              <a:t>*Last Resort Option*</a:t>
            </a:r>
          </a:p>
        </p:txBody>
      </p:sp>
      <p:sp>
        <p:nvSpPr>
          <p:cNvPr id="4" name="AutoShape 4" descr="Image result for text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text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A360880-092A-EA4B-CF19-66972ACAC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709480"/>
              </p:ext>
            </p:extLst>
          </p:nvPr>
        </p:nvGraphicFramePr>
        <p:xfrm>
          <a:off x="840000" y="1825625"/>
          <a:ext cx="76753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371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1115786"/>
            <a:ext cx="2700633" cy="4626428"/>
          </a:xfrm>
          <a:effectLst/>
        </p:spPr>
        <p:txBody>
          <a:bodyPr anchor="ctr">
            <a:normAutofit/>
          </a:bodyPr>
          <a:lstStyle/>
          <a:p>
            <a:pPr algn="ctr"/>
            <a:r>
              <a:rPr lang="en-US" sz="4200" dirty="0">
                <a:solidFill>
                  <a:schemeClr val="tx1">
                    <a:lumMod val="95000"/>
                  </a:schemeClr>
                </a:solidFill>
              </a:rPr>
              <a:t>ALIC</a:t>
            </a:r>
            <a:r>
              <a:rPr lang="en-US" sz="4200" dirty="0">
                <a:solidFill>
                  <a:schemeClr val="accent5"/>
                </a:solidFill>
              </a:rPr>
              <a:t>E</a:t>
            </a:r>
            <a:r>
              <a:rPr lang="en-US" sz="4200" dirty="0">
                <a:solidFill>
                  <a:schemeClr val="tx1">
                    <a:lumMod val="95000"/>
                  </a:schemeClr>
                </a:solidFill>
              </a:rPr>
              <a:t> = </a:t>
            </a:r>
            <a:r>
              <a:rPr lang="en-US" sz="4200" dirty="0">
                <a:solidFill>
                  <a:schemeClr val="accent5"/>
                </a:solidFill>
              </a:rPr>
              <a:t>EVACUATE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407" y="1115786"/>
            <a:ext cx="4285342" cy="4626428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>
                    <a:lumMod val="95000"/>
                  </a:schemeClr>
                </a:solidFill>
              </a:rPr>
              <a:t>When we decide to evacuate from a classroom, follow the adult/teacher’s directions to find a safe exit from the building.</a:t>
            </a:r>
          </a:p>
          <a:p>
            <a:r>
              <a:rPr lang="en-US" sz="1700" dirty="0">
                <a:solidFill>
                  <a:schemeClr val="tx1">
                    <a:lumMod val="95000"/>
                  </a:schemeClr>
                </a:solidFill>
              </a:rPr>
              <a:t>If you are not in the classroom, use the safest and quickest route to exit the building.</a:t>
            </a:r>
          </a:p>
          <a:p>
            <a:r>
              <a:rPr lang="en-US" sz="1700" dirty="0">
                <a:solidFill>
                  <a:schemeClr val="tx1">
                    <a:lumMod val="95000"/>
                  </a:schemeClr>
                </a:solidFill>
              </a:rPr>
              <a:t>Once outside, run to the Bank of </a:t>
            </a:r>
            <a:r>
              <a:rPr lang="en-US" sz="1700" dirty="0" err="1">
                <a:solidFill>
                  <a:schemeClr val="tx1">
                    <a:lumMod val="95000"/>
                  </a:schemeClr>
                </a:solidFill>
              </a:rPr>
              <a:t>Kampsville</a:t>
            </a:r>
            <a:r>
              <a:rPr lang="en-US" sz="17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58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1485</TotalTime>
  <Words>375</Words>
  <Application>Microsoft Macintosh PowerPoint</Application>
  <PresentationFormat>On-screen Show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Depth</vt:lpstr>
      <vt:lpstr>ALICE  School Safety Training  for  High School Students</vt:lpstr>
      <vt:lpstr>ALICE School Safety Response</vt:lpstr>
      <vt:lpstr>CURRENT POLICY IN ILLINOIS 105 ILCS 128</vt:lpstr>
      <vt:lpstr>What is ALICE?</vt:lpstr>
      <vt:lpstr>ALICE = ALERT</vt:lpstr>
      <vt:lpstr>ALICE = LOCKDOWN</vt:lpstr>
      <vt:lpstr>ALICE = Inform</vt:lpstr>
      <vt:lpstr>ALICE=Counter *Last Resort Option*</vt:lpstr>
      <vt:lpstr>ALICE = EVACUATE</vt:lpstr>
      <vt:lpstr>Where else can we use ALiCE?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kylee.orr</dc:creator>
  <cp:lastModifiedBy>Kylee Orr</cp:lastModifiedBy>
  <cp:revision>17</cp:revision>
  <dcterms:created xsi:type="dcterms:W3CDTF">2018-10-15T18:37:02Z</dcterms:created>
  <dcterms:modified xsi:type="dcterms:W3CDTF">2022-10-31T17:17:54Z</dcterms:modified>
</cp:coreProperties>
</file>